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8"/>
  </p:notesMasterIdLst>
  <p:sldIdLst>
    <p:sldId id="280" r:id="rId2"/>
    <p:sldId id="281" r:id="rId3"/>
    <p:sldId id="277" r:id="rId4"/>
    <p:sldId id="282" r:id="rId5"/>
    <p:sldId id="285" r:id="rId6"/>
    <p:sldId id="287" r:id="rId7"/>
    <p:sldId id="308" r:id="rId8"/>
    <p:sldId id="286" r:id="rId9"/>
    <p:sldId id="288" r:id="rId10"/>
    <p:sldId id="289" r:id="rId11"/>
    <p:sldId id="290" r:id="rId12"/>
    <p:sldId id="297" r:id="rId13"/>
    <p:sldId id="298" r:id="rId14"/>
    <p:sldId id="315" r:id="rId15"/>
    <p:sldId id="299" r:id="rId16"/>
    <p:sldId id="301" r:id="rId17"/>
    <p:sldId id="300" r:id="rId18"/>
    <p:sldId id="303" r:id="rId19"/>
    <p:sldId id="304" r:id="rId20"/>
    <p:sldId id="305" r:id="rId21"/>
    <p:sldId id="291" r:id="rId22"/>
    <p:sldId id="292" r:id="rId23"/>
    <p:sldId id="293" r:id="rId24"/>
    <p:sldId id="294" r:id="rId25"/>
    <p:sldId id="295" r:id="rId26"/>
    <p:sldId id="296" r:id="rId27"/>
    <p:sldId id="261" r:id="rId28"/>
    <p:sldId id="265" r:id="rId29"/>
    <p:sldId id="313" r:id="rId30"/>
    <p:sldId id="314" r:id="rId31"/>
    <p:sldId id="264" r:id="rId32"/>
    <p:sldId id="309" r:id="rId33"/>
    <p:sldId id="266" r:id="rId34"/>
    <p:sldId id="310" r:id="rId35"/>
    <p:sldId id="312" r:id="rId36"/>
    <p:sldId id="311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3" autoAdjust="0"/>
    <p:restoredTop sz="83028" autoAdjust="0"/>
  </p:normalViewPr>
  <p:slideViewPr>
    <p:cSldViewPr>
      <p:cViewPr varScale="1">
        <p:scale>
          <a:sx n="90" d="100"/>
          <a:sy n="90" d="100"/>
        </p:scale>
        <p:origin x="-59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BEFCF1-0E96-9847-8C0E-5E7429DC3FE4}" type="doc">
      <dgm:prSet loTypeId="urn:microsoft.com/office/officeart/2005/8/layout/hierarchy1" loCatId="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A09037A-16E9-6E4A-A630-B16918439FFB}">
      <dgm:prSet phldrT="[Text]"/>
      <dgm:spPr/>
      <dgm:t>
        <a:bodyPr/>
        <a:lstStyle/>
        <a:p>
          <a:r>
            <a:rPr lang="en-US" altLang="zh-CN" dirty="0" smtClean="0"/>
            <a:t>Right</a:t>
          </a:r>
          <a:r>
            <a:rPr lang="zh-CN" altLang="en-US" dirty="0" smtClean="0"/>
            <a:t> </a:t>
          </a:r>
          <a:r>
            <a:rPr lang="en-US" altLang="zh-CN" dirty="0" smtClean="0"/>
            <a:t>Wheel</a:t>
          </a:r>
          <a:endParaRPr lang="en-US" dirty="0"/>
        </a:p>
      </dgm:t>
    </dgm:pt>
    <dgm:pt modelId="{76BD232B-5484-6941-A90C-85AF106C445D}" type="parTrans" cxnId="{DE1AB5CD-51CF-7246-B2FF-7971DDB9BFF9}">
      <dgm:prSet/>
      <dgm:spPr/>
      <dgm:t>
        <a:bodyPr/>
        <a:lstStyle/>
        <a:p>
          <a:endParaRPr lang="en-US"/>
        </a:p>
      </dgm:t>
    </dgm:pt>
    <dgm:pt modelId="{A5F4D9FF-594B-FA4B-8A1C-A05DBB44C36A}" type="sibTrans" cxnId="{DE1AB5CD-51CF-7246-B2FF-7971DDB9BFF9}">
      <dgm:prSet/>
      <dgm:spPr/>
      <dgm:t>
        <a:bodyPr/>
        <a:lstStyle/>
        <a:p>
          <a:endParaRPr lang="en-US"/>
        </a:p>
      </dgm:t>
    </dgm:pt>
    <dgm:pt modelId="{563502F1-1E9B-7841-A09D-0DFA50EA7855}">
      <dgm:prSet phldrT="[Text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altLang="zh-CN" dirty="0" smtClean="0"/>
            <a:t>Bolt</a:t>
          </a:r>
          <a:endParaRPr lang="en-US" dirty="0"/>
        </a:p>
      </dgm:t>
    </dgm:pt>
    <dgm:pt modelId="{2B2DF5FA-8E55-8B49-805E-C77612124D42}" type="parTrans" cxnId="{6D6DFC7A-E878-2445-B769-D36A5B79D19A}">
      <dgm:prSet/>
      <dgm:spPr/>
      <dgm:t>
        <a:bodyPr/>
        <a:lstStyle/>
        <a:p>
          <a:endParaRPr lang="en-US"/>
        </a:p>
      </dgm:t>
    </dgm:pt>
    <dgm:pt modelId="{031B2537-69B3-644D-B2C4-64C7B6590D71}" type="sibTrans" cxnId="{6D6DFC7A-E878-2445-B769-D36A5B79D19A}">
      <dgm:prSet/>
      <dgm:spPr/>
      <dgm:t>
        <a:bodyPr/>
        <a:lstStyle/>
        <a:p>
          <a:endParaRPr lang="en-US"/>
        </a:p>
      </dgm:t>
    </dgm:pt>
    <dgm:pt modelId="{8CA85548-DBF3-CE41-998B-FE18C43886BC}">
      <dgm:prSet phldrT="[Text]"/>
      <dgm:spPr/>
      <dgm:t>
        <a:bodyPr/>
        <a:lstStyle/>
        <a:p>
          <a:r>
            <a:rPr lang="en-US" altLang="zh-CN" dirty="0" smtClean="0"/>
            <a:t>Left</a:t>
          </a:r>
          <a:r>
            <a:rPr lang="zh-CN" altLang="en-US" dirty="0" smtClean="0"/>
            <a:t> </a:t>
          </a:r>
          <a:r>
            <a:rPr lang="en-US" altLang="zh-CN" dirty="0" smtClean="0"/>
            <a:t>Wheel</a:t>
          </a:r>
          <a:endParaRPr lang="en-US" dirty="0"/>
        </a:p>
      </dgm:t>
    </dgm:pt>
    <dgm:pt modelId="{4EC561A4-1552-CA4E-8B2D-BF292273B083}" type="parTrans" cxnId="{D363202D-6069-BF4D-B5AC-291161784D10}">
      <dgm:prSet/>
      <dgm:spPr/>
      <dgm:t>
        <a:bodyPr/>
        <a:lstStyle/>
        <a:p>
          <a:endParaRPr lang="en-US"/>
        </a:p>
      </dgm:t>
    </dgm:pt>
    <dgm:pt modelId="{F9965A2C-F7E4-8A43-806C-C9F65229DB1C}" type="sibTrans" cxnId="{D363202D-6069-BF4D-B5AC-291161784D10}">
      <dgm:prSet/>
      <dgm:spPr/>
      <dgm:t>
        <a:bodyPr/>
        <a:lstStyle/>
        <a:p>
          <a:endParaRPr lang="en-US"/>
        </a:p>
      </dgm:t>
    </dgm:pt>
    <dgm:pt modelId="{CC014B8E-55F6-9F42-B6D0-82A5EDDAE210}">
      <dgm:prSet phldrT="[Text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altLang="zh-CN" dirty="0" smtClean="0"/>
            <a:t>Bolt</a:t>
          </a:r>
          <a:endParaRPr lang="en-US" dirty="0"/>
        </a:p>
      </dgm:t>
    </dgm:pt>
    <dgm:pt modelId="{7811D3C4-7C44-894E-BADE-EECB8B6095C0}" type="parTrans" cxnId="{8425BB60-7DC7-904E-B3BE-0AC6DA57E2ED}">
      <dgm:prSet/>
      <dgm:spPr/>
      <dgm:t>
        <a:bodyPr/>
        <a:lstStyle/>
        <a:p>
          <a:endParaRPr lang="en-US"/>
        </a:p>
      </dgm:t>
    </dgm:pt>
    <dgm:pt modelId="{FE564DF8-8414-2E46-A36D-44AEB765C964}" type="sibTrans" cxnId="{8425BB60-7DC7-904E-B3BE-0AC6DA57E2ED}">
      <dgm:prSet/>
      <dgm:spPr/>
      <dgm:t>
        <a:bodyPr/>
        <a:lstStyle/>
        <a:p>
          <a:endParaRPr lang="en-US"/>
        </a:p>
      </dgm:t>
    </dgm:pt>
    <dgm:pt modelId="{0767E994-7212-574B-9987-793702C7607F}">
      <dgm:prSet phldrT="[Text]"/>
      <dgm:spPr/>
      <dgm:t>
        <a:bodyPr/>
        <a:lstStyle/>
        <a:p>
          <a:r>
            <a:rPr lang="en-US" altLang="zh-CN" dirty="0" smtClean="0"/>
            <a:t>Battery</a:t>
          </a:r>
          <a:endParaRPr lang="en-US" dirty="0"/>
        </a:p>
      </dgm:t>
    </dgm:pt>
    <dgm:pt modelId="{BF4D38B4-C827-B743-B4E9-7C5F1121287B}" type="parTrans" cxnId="{7A297E3A-2EED-AE4C-8B81-4CA689CE3C2F}">
      <dgm:prSet/>
      <dgm:spPr/>
      <dgm:t>
        <a:bodyPr/>
        <a:lstStyle/>
        <a:p>
          <a:endParaRPr lang="en-US"/>
        </a:p>
      </dgm:t>
    </dgm:pt>
    <dgm:pt modelId="{95FF33E6-8815-2143-9229-1FFB5046B359}" type="sibTrans" cxnId="{7A297E3A-2EED-AE4C-8B81-4CA689CE3C2F}">
      <dgm:prSet/>
      <dgm:spPr/>
      <dgm:t>
        <a:bodyPr/>
        <a:lstStyle/>
        <a:p>
          <a:endParaRPr lang="en-US"/>
        </a:p>
      </dgm:t>
    </dgm:pt>
    <dgm:pt modelId="{C7032019-FA06-714E-8032-2216024F25A7}">
      <dgm:prSet phldrT="[Text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altLang="zh-CN" dirty="0" smtClean="0"/>
            <a:t>Load</a:t>
          </a:r>
          <a:endParaRPr lang="en-US" dirty="0"/>
        </a:p>
      </dgm:t>
    </dgm:pt>
    <dgm:pt modelId="{69F48E8D-8666-C043-98CA-7BFD3F357F0B}" type="parTrans" cxnId="{FF228349-7A8B-DA46-917C-F47451924F0E}">
      <dgm:prSet/>
      <dgm:spPr/>
      <dgm:t>
        <a:bodyPr/>
        <a:lstStyle/>
        <a:p>
          <a:endParaRPr lang="en-US"/>
        </a:p>
      </dgm:t>
    </dgm:pt>
    <dgm:pt modelId="{3419F957-240D-6D41-9F57-85CDDA8AC1C8}" type="sibTrans" cxnId="{FF228349-7A8B-DA46-917C-F47451924F0E}">
      <dgm:prSet/>
      <dgm:spPr/>
      <dgm:t>
        <a:bodyPr/>
        <a:lstStyle/>
        <a:p>
          <a:endParaRPr lang="en-US"/>
        </a:p>
      </dgm:t>
    </dgm:pt>
    <dgm:pt modelId="{7F2F7BF5-8AB1-FD43-BC46-78089025510B}">
      <dgm:prSet phldrT="[Text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altLang="zh-CN" dirty="0" smtClean="0"/>
            <a:t>Load</a:t>
          </a:r>
          <a:endParaRPr lang="en-US" dirty="0"/>
        </a:p>
      </dgm:t>
    </dgm:pt>
    <dgm:pt modelId="{064D9143-0A83-3D48-95E3-EEC378015E8B}" type="parTrans" cxnId="{983B2EFD-4433-0D47-856C-2FC583E75A17}">
      <dgm:prSet/>
      <dgm:spPr/>
      <dgm:t>
        <a:bodyPr/>
        <a:lstStyle/>
        <a:p>
          <a:endParaRPr lang="en-US"/>
        </a:p>
      </dgm:t>
    </dgm:pt>
    <dgm:pt modelId="{066D982E-F4DB-5E45-B895-2EC7D528B7EB}" type="sibTrans" cxnId="{983B2EFD-4433-0D47-856C-2FC583E75A17}">
      <dgm:prSet/>
      <dgm:spPr/>
      <dgm:t>
        <a:bodyPr/>
        <a:lstStyle/>
        <a:p>
          <a:endParaRPr lang="en-US"/>
        </a:p>
      </dgm:t>
    </dgm:pt>
    <dgm:pt modelId="{BCF00113-6C08-6944-A875-06838FFF9A2D}">
      <dgm:prSet phldrT="[Text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altLang="zh-CN" dirty="0" smtClean="0"/>
            <a:t>Load</a:t>
          </a:r>
          <a:endParaRPr lang="en-US" dirty="0"/>
        </a:p>
      </dgm:t>
    </dgm:pt>
    <dgm:pt modelId="{7C60715B-6C6C-9840-BEB2-9DDE09A1BF96}" type="parTrans" cxnId="{15DE4496-4B31-8C42-805F-86638B301E7E}">
      <dgm:prSet/>
      <dgm:spPr/>
      <dgm:t>
        <a:bodyPr/>
        <a:lstStyle/>
        <a:p>
          <a:endParaRPr lang="en-US"/>
        </a:p>
      </dgm:t>
    </dgm:pt>
    <dgm:pt modelId="{8F533C89-A2C6-CC45-A762-F3C79339092F}" type="sibTrans" cxnId="{15DE4496-4B31-8C42-805F-86638B301E7E}">
      <dgm:prSet/>
      <dgm:spPr/>
      <dgm:t>
        <a:bodyPr/>
        <a:lstStyle/>
        <a:p>
          <a:endParaRPr lang="en-US"/>
        </a:p>
      </dgm:t>
    </dgm:pt>
    <dgm:pt modelId="{F5089335-9B36-2E41-B009-4F5AE5C60BEE}">
      <dgm:prSet phldrT="[Text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altLang="zh-CN" dirty="0" smtClean="0"/>
            <a:t>Bolt</a:t>
          </a:r>
          <a:endParaRPr lang="en-US" dirty="0"/>
        </a:p>
      </dgm:t>
    </dgm:pt>
    <dgm:pt modelId="{54481575-D8BC-CA4B-A289-480C37807887}" type="parTrans" cxnId="{BF477AA0-45E0-2A4C-9EE2-EA2B996B85D7}">
      <dgm:prSet/>
      <dgm:spPr/>
      <dgm:t>
        <a:bodyPr/>
        <a:lstStyle/>
        <a:p>
          <a:endParaRPr lang="en-US"/>
        </a:p>
      </dgm:t>
    </dgm:pt>
    <dgm:pt modelId="{E0E5425F-4200-4B4E-A148-646A2D67D082}" type="sibTrans" cxnId="{BF477AA0-45E0-2A4C-9EE2-EA2B996B85D7}">
      <dgm:prSet/>
      <dgm:spPr/>
      <dgm:t>
        <a:bodyPr/>
        <a:lstStyle/>
        <a:p>
          <a:endParaRPr lang="en-US"/>
        </a:p>
      </dgm:t>
    </dgm:pt>
    <dgm:pt modelId="{1084E4F5-C22C-7542-9149-8DF78D175A92}">
      <dgm:prSet phldrT="[Text]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altLang="zh-CN" dirty="0" smtClean="0"/>
            <a:t>Cable</a:t>
          </a:r>
          <a:endParaRPr lang="en-US" dirty="0"/>
        </a:p>
      </dgm:t>
    </dgm:pt>
    <dgm:pt modelId="{688B0AC4-D17E-824A-801F-9D472EDE2844}" type="parTrans" cxnId="{4EC8CDD3-2586-984B-9229-CA728FBC15B7}">
      <dgm:prSet/>
      <dgm:spPr/>
      <dgm:t>
        <a:bodyPr/>
        <a:lstStyle/>
        <a:p>
          <a:endParaRPr lang="en-US"/>
        </a:p>
      </dgm:t>
    </dgm:pt>
    <dgm:pt modelId="{61576FF1-A506-874D-A6B3-77F389D91E9C}" type="sibTrans" cxnId="{4EC8CDD3-2586-984B-9229-CA728FBC15B7}">
      <dgm:prSet/>
      <dgm:spPr/>
      <dgm:t>
        <a:bodyPr/>
        <a:lstStyle/>
        <a:p>
          <a:endParaRPr lang="en-US"/>
        </a:p>
      </dgm:t>
    </dgm:pt>
    <dgm:pt modelId="{0A813B6D-400D-6642-9978-243E0AC28269}" type="pres">
      <dgm:prSet presAssocID="{AFBEFCF1-0E96-9847-8C0E-5E7429DC3FE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8495AA8-4EDF-9947-AF97-1E637A4C108D}" type="pres">
      <dgm:prSet presAssocID="{8A09037A-16E9-6E4A-A630-B16918439FFB}" presName="hierRoot1" presStyleCnt="0"/>
      <dgm:spPr/>
      <dgm:t>
        <a:bodyPr/>
        <a:lstStyle/>
        <a:p>
          <a:endParaRPr lang="en-US"/>
        </a:p>
      </dgm:t>
    </dgm:pt>
    <dgm:pt modelId="{2E01E7EF-656E-6248-8A47-E26699168341}" type="pres">
      <dgm:prSet presAssocID="{8A09037A-16E9-6E4A-A630-B16918439FFB}" presName="composite" presStyleCnt="0"/>
      <dgm:spPr/>
      <dgm:t>
        <a:bodyPr/>
        <a:lstStyle/>
        <a:p>
          <a:endParaRPr lang="en-US"/>
        </a:p>
      </dgm:t>
    </dgm:pt>
    <dgm:pt modelId="{540705CA-9FA4-924C-B28E-A6F64A0718A4}" type="pres">
      <dgm:prSet presAssocID="{8A09037A-16E9-6E4A-A630-B16918439FFB}" presName="background" presStyleLbl="node0" presStyleIdx="0" presStyleCnt="3"/>
      <dgm:spPr/>
      <dgm:t>
        <a:bodyPr/>
        <a:lstStyle/>
        <a:p>
          <a:endParaRPr lang="en-US"/>
        </a:p>
      </dgm:t>
    </dgm:pt>
    <dgm:pt modelId="{E5418DDF-4598-6D4C-BC19-E398995CA6BE}" type="pres">
      <dgm:prSet presAssocID="{8A09037A-16E9-6E4A-A630-B16918439FFB}" presName="text" presStyleLbl="fgAcc0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F5680B3-5608-884D-A106-20A4DF40C466}" type="pres">
      <dgm:prSet presAssocID="{8A09037A-16E9-6E4A-A630-B16918439FFB}" presName="hierChild2" presStyleCnt="0"/>
      <dgm:spPr/>
      <dgm:t>
        <a:bodyPr/>
        <a:lstStyle/>
        <a:p>
          <a:endParaRPr lang="en-US"/>
        </a:p>
      </dgm:t>
    </dgm:pt>
    <dgm:pt modelId="{0B0846B2-BB90-3D43-8FFD-E7635AAAD8F6}" type="pres">
      <dgm:prSet presAssocID="{69F48E8D-8666-C043-98CA-7BFD3F357F0B}" presName="Name10" presStyleLbl="parChTrans1D2" presStyleIdx="0" presStyleCnt="3"/>
      <dgm:spPr/>
      <dgm:t>
        <a:bodyPr/>
        <a:lstStyle/>
        <a:p>
          <a:endParaRPr lang="en-US"/>
        </a:p>
      </dgm:t>
    </dgm:pt>
    <dgm:pt modelId="{CB4ACBA0-61DA-DC46-AFCB-3C995B8C5E41}" type="pres">
      <dgm:prSet presAssocID="{C7032019-FA06-714E-8032-2216024F25A7}" presName="hierRoot2" presStyleCnt="0"/>
      <dgm:spPr/>
      <dgm:t>
        <a:bodyPr/>
        <a:lstStyle/>
        <a:p>
          <a:endParaRPr lang="en-US"/>
        </a:p>
      </dgm:t>
    </dgm:pt>
    <dgm:pt modelId="{A929CF17-4FF1-1349-BEBC-28F59320BF20}" type="pres">
      <dgm:prSet presAssocID="{C7032019-FA06-714E-8032-2216024F25A7}" presName="composite2" presStyleCnt="0"/>
      <dgm:spPr/>
      <dgm:t>
        <a:bodyPr/>
        <a:lstStyle/>
        <a:p>
          <a:endParaRPr lang="en-US"/>
        </a:p>
      </dgm:t>
    </dgm:pt>
    <dgm:pt modelId="{49135158-DE26-464E-93DF-223BB492764F}" type="pres">
      <dgm:prSet presAssocID="{C7032019-FA06-714E-8032-2216024F25A7}" presName="background2" presStyleLbl="node2" presStyleIdx="0" presStyleCnt="3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  <dgm:pt modelId="{76C340C8-A0F4-B943-B8B0-5F12F815E8FA}" type="pres">
      <dgm:prSet presAssocID="{C7032019-FA06-714E-8032-2216024F25A7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23BE0D5-BDB5-EB4E-95A9-2A405C822D30}" type="pres">
      <dgm:prSet presAssocID="{C7032019-FA06-714E-8032-2216024F25A7}" presName="hierChild3" presStyleCnt="0"/>
      <dgm:spPr/>
      <dgm:t>
        <a:bodyPr/>
        <a:lstStyle/>
        <a:p>
          <a:endParaRPr lang="en-US"/>
        </a:p>
      </dgm:t>
    </dgm:pt>
    <dgm:pt modelId="{3021245D-C838-D04C-ADDA-F3D78E2A55CF}" type="pres">
      <dgm:prSet presAssocID="{2B2DF5FA-8E55-8B49-805E-C77612124D42}" presName="Name17" presStyleLbl="parChTrans1D3" presStyleIdx="0" presStyleCnt="3"/>
      <dgm:spPr/>
      <dgm:t>
        <a:bodyPr/>
        <a:lstStyle/>
        <a:p>
          <a:endParaRPr lang="en-US"/>
        </a:p>
      </dgm:t>
    </dgm:pt>
    <dgm:pt modelId="{CC8FCAE2-46C9-424E-9800-2062253A4C0A}" type="pres">
      <dgm:prSet presAssocID="{563502F1-1E9B-7841-A09D-0DFA50EA7855}" presName="hierRoot3" presStyleCnt="0"/>
      <dgm:spPr/>
      <dgm:t>
        <a:bodyPr/>
        <a:lstStyle/>
        <a:p>
          <a:endParaRPr lang="en-US"/>
        </a:p>
      </dgm:t>
    </dgm:pt>
    <dgm:pt modelId="{42264DE2-2657-7346-B4A4-DD965DDA3630}" type="pres">
      <dgm:prSet presAssocID="{563502F1-1E9B-7841-A09D-0DFA50EA7855}" presName="composite3" presStyleCnt="0"/>
      <dgm:spPr/>
      <dgm:t>
        <a:bodyPr/>
        <a:lstStyle/>
        <a:p>
          <a:endParaRPr lang="en-US"/>
        </a:p>
      </dgm:t>
    </dgm:pt>
    <dgm:pt modelId="{6BACE151-F106-E74C-8DD1-19030D25D1E0}" type="pres">
      <dgm:prSet presAssocID="{563502F1-1E9B-7841-A09D-0DFA50EA7855}" presName="background3" presStyleLbl="node3" presStyleIdx="0" presStyleCnt="3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  <dgm:pt modelId="{B3AC1EF6-AA9A-F44D-B4EB-D854B7FD05B4}" type="pres">
      <dgm:prSet presAssocID="{563502F1-1E9B-7841-A09D-0DFA50EA7855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8FBC24C-B318-F146-A4C5-5F7E6F3D5409}" type="pres">
      <dgm:prSet presAssocID="{563502F1-1E9B-7841-A09D-0DFA50EA7855}" presName="hierChild4" presStyleCnt="0"/>
      <dgm:spPr/>
      <dgm:t>
        <a:bodyPr/>
        <a:lstStyle/>
        <a:p>
          <a:endParaRPr lang="en-US"/>
        </a:p>
      </dgm:t>
    </dgm:pt>
    <dgm:pt modelId="{E02324BC-3DC4-2F4F-8AC3-4FD7BD093523}" type="pres">
      <dgm:prSet presAssocID="{8CA85548-DBF3-CE41-998B-FE18C43886BC}" presName="hierRoot1" presStyleCnt="0"/>
      <dgm:spPr/>
      <dgm:t>
        <a:bodyPr/>
        <a:lstStyle/>
        <a:p>
          <a:endParaRPr lang="en-US"/>
        </a:p>
      </dgm:t>
    </dgm:pt>
    <dgm:pt modelId="{D58D2BB6-29A9-984B-977C-D622218234E4}" type="pres">
      <dgm:prSet presAssocID="{8CA85548-DBF3-CE41-998B-FE18C43886BC}" presName="composite" presStyleCnt="0"/>
      <dgm:spPr/>
      <dgm:t>
        <a:bodyPr/>
        <a:lstStyle/>
        <a:p>
          <a:endParaRPr lang="en-US"/>
        </a:p>
      </dgm:t>
    </dgm:pt>
    <dgm:pt modelId="{E5732CEA-0755-B644-89F3-EFFFF5E7258A}" type="pres">
      <dgm:prSet presAssocID="{8CA85548-DBF3-CE41-998B-FE18C43886BC}" presName="background" presStyleLbl="node0" presStyleIdx="1" presStyleCnt="3"/>
      <dgm:spPr/>
      <dgm:t>
        <a:bodyPr/>
        <a:lstStyle/>
        <a:p>
          <a:endParaRPr lang="en-US"/>
        </a:p>
      </dgm:t>
    </dgm:pt>
    <dgm:pt modelId="{57E1C42B-8846-1449-9D8C-CBCA49AEDB0B}" type="pres">
      <dgm:prSet presAssocID="{8CA85548-DBF3-CE41-998B-FE18C43886BC}" presName="text" presStyleLbl="fgAcc0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4A2857A-E67B-914E-B54C-174711EAE6C0}" type="pres">
      <dgm:prSet presAssocID="{8CA85548-DBF3-CE41-998B-FE18C43886BC}" presName="hierChild2" presStyleCnt="0"/>
      <dgm:spPr/>
      <dgm:t>
        <a:bodyPr/>
        <a:lstStyle/>
        <a:p>
          <a:endParaRPr lang="en-US"/>
        </a:p>
      </dgm:t>
    </dgm:pt>
    <dgm:pt modelId="{620C5314-F51D-774C-B2FC-116C851D1884}" type="pres">
      <dgm:prSet presAssocID="{064D9143-0A83-3D48-95E3-EEC378015E8B}" presName="Name10" presStyleLbl="parChTrans1D2" presStyleIdx="1" presStyleCnt="3"/>
      <dgm:spPr/>
      <dgm:t>
        <a:bodyPr/>
        <a:lstStyle/>
        <a:p>
          <a:endParaRPr lang="en-US"/>
        </a:p>
      </dgm:t>
    </dgm:pt>
    <dgm:pt modelId="{86DEB8D1-A7E0-7643-8E1E-70BA60BF2100}" type="pres">
      <dgm:prSet presAssocID="{7F2F7BF5-8AB1-FD43-BC46-78089025510B}" presName="hierRoot2" presStyleCnt="0"/>
      <dgm:spPr/>
      <dgm:t>
        <a:bodyPr/>
        <a:lstStyle/>
        <a:p>
          <a:endParaRPr lang="en-US"/>
        </a:p>
      </dgm:t>
    </dgm:pt>
    <dgm:pt modelId="{62601A86-A90C-2047-8DBD-3A8A0BF68C77}" type="pres">
      <dgm:prSet presAssocID="{7F2F7BF5-8AB1-FD43-BC46-78089025510B}" presName="composite2" presStyleCnt="0"/>
      <dgm:spPr/>
      <dgm:t>
        <a:bodyPr/>
        <a:lstStyle/>
        <a:p>
          <a:endParaRPr lang="en-US"/>
        </a:p>
      </dgm:t>
    </dgm:pt>
    <dgm:pt modelId="{05968B21-30AA-7749-B719-82E4F9336B73}" type="pres">
      <dgm:prSet presAssocID="{7F2F7BF5-8AB1-FD43-BC46-78089025510B}" presName="background2" presStyleLbl="node2" presStyleIdx="1" presStyleCnt="3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  <dgm:pt modelId="{EB232805-847B-5443-AA2B-067880A9BFE1}" type="pres">
      <dgm:prSet presAssocID="{7F2F7BF5-8AB1-FD43-BC46-78089025510B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F47B9AE-20B0-4D45-BCFB-80C58EA4B909}" type="pres">
      <dgm:prSet presAssocID="{7F2F7BF5-8AB1-FD43-BC46-78089025510B}" presName="hierChild3" presStyleCnt="0"/>
      <dgm:spPr/>
      <dgm:t>
        <a:bodyPr/>
        <a:lstStyle/>
        <a:p>
          <a:endParaRPr lang="en-US"/>
        </a:p>
      </dgm:t>
    </dgm:pt>
    <dgm:pt modelId="{A482E0A9-F806-C342-A212-A974E07BB1B3}" type="pres">
      <dgm:prSet presAssocID="{7811D3C4-7C44-894E-BADE-EECB8B6095C0}" presName="Name17" presStyleLbl="parChTrans1D3" presStyleIdx="1" presStyleCnt="3"/>
      <dgm:spPr/>
      <dgm:t>
        <a:bodyPr/>
        <a:lstStyle/>
        <a:p>
          <a:endParaRPr lang="en-US"/>
        </a:p>
      </dgm:t>
    </dgm:pt>
    <dgm:pt modelId="{2615D546-A720-924C-B3DC-8F7BBA8F8EC9}" type="pres">
      <dgm:prSet presAssocID="{CC014B8E-55F6-9F42-B6D0-82A5EDDAE210}" presName="hierRoot3" presStyleCnt="0"/>
      <dgm:spPr/>
      <dgm:t>
        <a:bodyPr/>
        <a:lstStyle/>
        <a:p>
          <a:endParaRPr lang="en-US"/>
        </a:p>
      </dgm:t>
    </dgm:pt>
    <dgm:pt modelId="{22B81384-8470-9E42-B8DB-9E4D79EA7B4C}" type="pres">
      <dgm:prSet presAssocID="{CC014B8E-55F6-9F42-B6D0-82A5EDDAE210}" presName="composite3" presStyleCnt="0"/>
      <dgm:spPr/>
      <dgm:t>
        <a:bodyPr/>
        <a:lstStyle/>
        <a:p>
          <a:endParaRPr lang="en-US"/>
        </a:p>
      </dgm:t>
    </dgm:pt>
    <dgm:pt modelId="{419796A9-DBFF-0F4C-93E6-9439BC817B75}" type="pres">
      <dgm:prSet presAssocID="{CC014B8E-55F6-9F42-B6D0-82A5EDDAE210}" presName="background3" presStyleLbl="node3" presStyleIdx="1" presStyleCnt="3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  <dgm:pt modelId="{9C3ED532-F3E3-F647-8752-C0AF1145CA65}" type="pres">
      <dgm:prSet presAssocID="{CC014B8E-55F6-9F42-B6D0-82A5EDDAE210}" presName="text3" presStyleLbl="fgAcc3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6B61094-1AF2-CA44-AB0F-4E2F47DCA58A}" type="pres">
      <dgm:prSet presAssocID="{CC014B8E-55F6-9F42-B6D0-82A5EDDAE210}" presName="hierChild4" presStyleCnt="0"/>
      <dgm:spPr/>
      <dgm:t>
        <a:bodyPr/>
        <a:lstStyle/>
        <a:p>
          <a:endParaRPr lang="en-US"/>
        </a:p>
      </dgm:t>
    </dgm:pt>
    <dgm:pt modelId="{13DCC4AE-F3CD-D44B-A8C6-C7122D64B060}" type="pres">
      <dgm:prSet presAssocID="{0767E994-7212-574B-9987-793702C7607F}" presName="hierRoot1" presStyleCnt="0"/>
      <dgm:spPr/>
      <dgm:t>
        <a:bodyPr/>
        <a:lstStyle/>
        <a:p>
          <a:endParaRPr lang="en-US"/>
        </a:p>
      </dgm:t>
    </dgm:pt>
    <dgm:pt modelId="{93E4C89D-8792-0B45-9F4A-C5B53FE09D76}" type="pres">
      <dgm:prSet presAssocID="{0767E994-7212-574B-9987-793702C7607F}" presName="composite" presStyleCnt="0"/>
      <dgm:spPr/>
      <dgm:t>
        <a:bodyPr/>
        <a:lstStyle/>
        <a:p>
          <a:endParaRPr lang="en-US"/>
        </a:p>
      </dgm:t>
    </dgm:pt>
    <dgm:pt modelId="{FE02B434-ADE1-C649-96DF-F7A352442E60}" type="pres">
      <dgm:prSet presAssocID="{0767E994-7212-574B-9987-793702C7607F}" presName="background" presStyleLbl="node0" presStyleIdx="2" presStyleCnt="3"/>
      <dgm:spPr/>
      <dgm:t>
        <a:bodyPr/>
        <a:lstStyle/>
        <a:p>
          <a:endParaRPr lang="en-US"/>
        </a:p>
      </dgm:t>
    </dgm:pt>
    <dgm:pt modelId="{3F1DD352-3849-A54B-A60C-1D75925792FA}" type="pres">
      <dgm:prSet presAssocID="{0767E994-7212-574B-9987-793702C7607F}" presName="text" presStyleLbl="fgAcc0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0CFF840-7E66-2F4C-8A2F-4A27DC22F2EF}" type="pres">
      <dgm:prSet presAssocID="{0767E994-7212-574B-9987-793702C7607F}" presName="hierChild2" presStyleCnt="0"/>
      <dgm:spPr/>
      <dgm:t>
        <a:bodyPr/>
        <a:lstStyle/>
        <a:p>
          <a:endParaRPr lang="en-US"/>
        </a:p>
      </dgm:t>
    </dgm:pt>
    <dgm:pt modelId="{EBEE83AA-D250-6C4E-862D-ACE11154D904}" type="pres">
      <dgm:prSet presAssocID="{7C60715B-6C6C-9840-BEB2-9DDE09A1BF96}" presName="Name10" presStyleLbl="parChTrans1D2" presStyleIdx="2" presStyleCnt="3"/>
      <dgm:spPr/>
      <dgm:t>
        <a:bodyPr/>
        <a:lstStyle/>
        <a:p>
          <a:endParaRPr lang="en-US"/>
        </a:p>
      </dgm:t>
    </dgm:pt>
    <dgm:pt modelId="{365BB134-909C-454D-900A-877215164A0F}" type="pres">
      <dgm:prSet presAssocID="{BCF00113-6C08-6944-A875-06838FFF9A2D}" presName="hierRoot2" presStyleCnt="0"/>
      <dgm:spPr/>
      <dgm:t>
        <a:bodyPr/>
        <a:lstStyle/>
        <a:p>
          <a:endParaRPr lang="en-US"/>
        </a:p>
      </dgm:t>
    </dgm:pt>
    <dgm:pt modelId="{C1055652-8F55-4645-9B12-A2A2C1B414B5}" type="pres">
      <dgm:prSet presAssocID="{BCF00113-6C08-6944-A875-06838FFF9A2D}" presName="composite2" presStyleCnt="0"/>
      <dgm:spPr/>
      <dgm:t>
        <a:bodyPr/>
        <a:lstStyle/>
        <a:p>
          <a:endParaRPr lang="en-US"/>
        </a:p>
      </dgm:t>
    </dgm:pt>
    <dgm:pt modelId="{B2BE6A81-A915-1647-B469-F174B3F07B21}" type="pres">
      <dgm:prSet presAssocID="{BCF00113-6C08-6944-A875-06838FFF9A2D}" presName="background2" presStyleLbl="node2" presStyleIdx="2" presStyleCnt="3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  <dgm:pt modelId="{95D89C2E-5982-B04D-952C-97A82D15750E}" type="pres">
      <dgm:prSet presAssocID="{BCF00113-6C08-6944-A875-06838FFF9A2D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1948567-A2D1-4242-95B4-E35F3E1C1AFB}" type="pres">
      <dgm:prSet presAssocID="{BCF00113-6C08-6944-A875-06838FFF9A2D}" presName="hierChild3" presStyleCnt="0"/>
      <dgm:spPr/>
      <dgm:t>
        <a:bodyPr/>
        <a:lstStyle/>
        <a:p>
          <a:endParaRPr lang="en-US"/>
        </a:p>
      </dgm:t>
    </dgm:pt>
    <dgm:pt modelId="{15AD24E3-6E7A-8F45-9EFD-A0DE6EEF1C41}" type="pres">
      <dgm:prSet presAssocID="{54481575-D8BC-CA4B-A289-480C37807887}" presName="Name17" presStyleLbl="parChTrans1D3" presStyleIdx="2" presStyleCnt="3"/>
      <dgm:spPr/>
      <dgm:t>
        <a:bodyPr/>
        <a:lstStyle/>
        <a:p>
          <a:endParaRPr lang="en-US"/>
        </a:p>
      </dgm:t>
    </dgm:pt>
    <dgm:pt modelId="{27A46051-128F-B84D-9FD3-81527D33B136}" type="pres">
      <dgm:prSet presAssocID="{F5089335-9B36-2E41-B009-4F5AE5C60BEE}" presName="hierRoot3" presStyleCnt="0"/>
      <dgm:spPr/>
      <dgm:t>
        <a:bodyPr/>
        <a:lstStyle/>
        <a:p>
          <a:endParaRPr lang="en-US"/>
        </a:p>
      </dgm:t>
    </dgm:pt>
    <dgm:pt modelId="{76E4ED5B-92E5-1948-86A0-E173E0BE00F9}" type="pres">
      <dgm:prSet presAssocID="{F5089335-9B36-2E41-B009-4F5AE5C60BEE}" presName="composite3" presStyleCnt="0"/>
      <dgm:spPr/>
      <dgm:t>
        <a:bodyPr/>
        <a:lstStyle/>
        <a:p>
          <a:endParaRPr lang="en-US"/>
        </a:p>
      </dgm:t>
    </dgm:pt>
    <dgm:pt modelId="{3C797CC1-3A68-9648-817E-D569FF3F399C}" type="pres">
      <dgm:prSet presAssocID="{F5089335-9B36-2E41-B009-4F5AE5C60BEE}" presName="background3" presStyleLbl="node3" presStyleIdx="2" presStyleCnt="3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  <dgm:pt modelId="{3C8E92AE-EC5D-2544-8E8F-FF0FA86DD999}" type="pres">
      <dgm:prSet presAssocID="{F5089335-9B36-2E41-B009-4F5AE5C60BEE}" presName="text3" presStyleLbl="fgAcc3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4980557-941D-0F43-8C82-598ECC6A94C3}" type="pres">
      <dgm:prSet presAssocID="{F5089335-9B36-2E41-B009-4F5AE5C60BEE}" presName="hierChild4" presStyleCnt="0"/>
      <dgm:spPr/>
      <dgm:t>
        <a:bodyPr/>
        <a:lstStyle/>
        <a:p>
          <a:endParaRPr lang="en-US"/>
        </a:p>
      </dgm:t>
    </dgm:pt>
    <dgm:pt modelId="{3F6FED3B-33D9-C140-9F5F-FEFD7C308EE5}" type="pres">
      <dgm:prSet presAssocID="{688B0AC4-D17E-824A-801F-9D472EDE2844}" presName="Name23" presStyleLbl="parChTrans1D4" presStyleIdx="0" presStyleCnt="1"/>
      <dgm:spPr/>
      <dgm:t>
        <a:bodyPr/>
        <a:lstStyle/>
        <a:p>
          <a:endParaRPr lang="en-US"/>
        </a:p>
      </dgm:t>
    </dgm:pt>
    <dgm:pt modelId="{053FC725-C6DF-414B-B7E7-921644BA95CB}" type="pres">
      <dgm:prSet presAssocID="{1084E4F5-C22C-7542-9149-8DF78D175A92}" presName="hierRoot4" presStyleCnt="0"/>
      <dgm:spPr/>
      <dgm:t>
        <a:bodyPr/>
        <a:lstStyle/>
        <a:p>
          <a:endParaRPr lang="en-US"/>
        </a:p>
      </dgm:t>
    </dgm:pt>
    <dgm:pt modelId="{01D9803E-DF34-9549-A72C-FBC7437C9086}" type="pres">
      <dgm:prSet presAssocID="{1084E4F5-C22C-7542-9149-8DF78D175A92}" presName="composite4" presStyleCnt="0"/>
      <dgm:spPr/>
      <dgm:t>
        <a:bodyPr/>
        <a:lstStyle/>
        <a:p>
          <a:endParaRPr lang="en-US"/>
        </a:p>
      </dgm:t>
    </dgm:pt>
    <dgm:pt modelId="{01760A52-9CF4-8F46-9275-93D2FD3E42D4}" type="pres">
      <dgm:prSet presAssocID="{1084E4F5-C22C-7542-9149-8DF78D175A92}" presName="background4" presStyleLbl="node4" presStyleIdx="0" presStyleCn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  <dgm:pt modelId="{0D336B92-A043-354E-ADB2-F49EE2DE1E56}" type="pres">
      <dgm:prSet presAssocID="{1084E4F5-C22C-7542-9149-8DF78D175A92}" presName="text4" presStyleLbl="fgAcc4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A270475-63C1-DD4D-972E-D35D576B999C}" type="pres">
      <dgm:prSet presAssocID="{1084E4F5-C22C-7542-9149-8DF78D175A92}" presName="hierChild5" presStyleCnt="0"/>
      <dgm:spPr/>
      <dgm:t>
        <a:bodyPr/>
        <a:lstStyle/>
        <a:p>
          <a:endParaRPr lang="en-US"/>
        </a:p>
      </dgm:t>
    </dgm:pt>
  </dgm:ptLst>
  <dgm:cxnLst>
    <dgm:cxn modelId="{F915A97A-16A5-9349-BFC7-E509EF7E7FDB}" type="presOf" srcId="{563502F1-1E9B-7841-A09D-0DFA50EA7855}" destId="{B3AC1EF6-AA9A-F44D-B4EB-D854B7FD05B4}" srcOrd="0" destOrd="0" presId="urn:microsoft.com/office/officeart/2005/8/layout/hierarchy1"/>
    <dgm:cxn modelId="{34E4E8C4-A680-984F-A0CC-39AB69C6DDBD}" type="presOf" srcId="{0767E994-7212-574B-9987-793702C7607F}" destId="{3F1DD352-3849-A54B-A60C-1D75925792FA}" srcOrd="0" destOrd="0" presId="urn:microsoft.com/office/officeart/2005/8/layout/hierarchy1"/>
    <dgm:cxn modelId="{7A297E3A-2EED-AE4C-8B81-4CA689CE3C2F}" srcId="{AFBEFCF1-0E96-9847-8C0E-5E7429DC3FE4}" destId="{0767E994-7212-574B-9987-793702C7607F}" srcOrd="2" destOrd="0" parTransId="{BF4D38B4-C827-B743-B4E9-7C5F1121287B}" sibTransId="{95FF33E6-8815-2143-9229-1FFB5046B359}"/>
    <dgm:cxn modelId="{6D45223C-B621-E04E-8473-B9F5B5DE81F0}" type="presOf" srcId="{8CA85548-DBF3-CE41-998B-FE18C43886BC}" destId="{57E1C42B-8846-1449-9D8C-CBCA49AEDB0B}" srcOrd="0" destOrd="0" presId="urn:microsoft.com/office/officeart/2005/8/layout/hierarchy1"/>
    <dgm:cxn modelId="{74DC1095-F6D3-D943-8B39-DBD6F9E2D098}" type="presOf" srcId="{8A09037A-16E9-6E4A-A630-B16918439FFB}" destId="{E5418DDF-4598-6D4C-BC19-E398995CA6BE}" srcOrd="0" destOrd="0" presId="urn:microsoft.com/office/officeart/2005/8/layout/hierarchy1"/>
    <dgm:cxn modelId="{15EE4A6D-FC22-5548-BB39-868BF9F48FC7}" type="presOf" srcId="{7F2F7BF5-8AB1-FD43-BC46-78089025510B}" destId="{EB232805-847B-5443-AA2B-067880A9BFE1}" srcOrd="0" destOrd="0" presId="urn:microsoft.com/office/officeart/2005/8/layout/hierarchy1"/>
    <dgm:cxn modelId="{33C7109B-196F-BD4D-A2FE-8E10557644B7}" type="presOf" srcId="{54481575-D8BC-CA4B-A289-480C37807887}" destId="{15AD24E3-6E7A-8F45-9EFD-A0DE6EEF1C41}" srcOrd="0" destOrd="0" presId="urn:microsoft.com/office/officeart/2005/8/layout/hierarchy1"/>
    <dgm:cxn modelId="{7D18D550-2805-F840-8889-D813B8058089}" type="presOf" srcId="{1084E4F5-C22C-7542-9149-8DF78D175A92}" destId="{0D336B92-A043-354E-ADB2-F49EE2DE1E56}" srcOrd="0" destOrd="0" presId="urn:microsoft.com/office/officeart/2005/8/layout/hierarchy1"/>
    <dgm:cxn modelId="{BF477AA0-45E0-2A4C-9EE2-EA2B996B85D7}" srcId="{BCF00113-6C08-6944-A875-06838FFF9A2D}" destId="{F5089335-9B36-2E41-B009-4F5AE5C60BEE}" srcOrd="0" destOrd="0" parTransId="{54481575-D8BC-CA4B-A289-480C37807887}" sibTransId="{E0E5425F-4200-4B4E-A148-646A2D67D082}"/>
    <dgm:cxn modelId="{4C5AB95D-D5BD-064A-A94C-F0E3E02D641F}" type="presOf" srcId="{C7032019-FA06-714E-8032-2216024F25A7}" destId="{76C340C8-A0F4-B943-B8B0-5F12F815E8FA}" srcOrd="0" destOrd="0" presId="urn:microsoft.com/office/officeart/2005/8/layout/hierarchy1"/>
    <dgm:cxn modelId="{FF228349-7A8B-DA46-917C-F47451924F0E}" srcId="{8A09037A-16E9-6E4A-A630-B16918439FFB}" destId="{C7032019-FA06-714E-8032-2216024F25A7}" srcOrd="0" destOrd="0" parTransId="{69F48E8D-8666-C043-98CA-7BFD3F357F0B}" sibTransId="{3419F957-240D-6D41-9F57-85CDDA8AC1C8}"/>
    <dgm:cxn modelId="{0BB8F746-90FD-BA49-A4AA-3BD062E3496B}" type="presOf" srcId="{69F48E8D-8666-C043-98CA-7BFD3F357F0B}" destId="{0B0846B2-BB90-3D43-8FFD-E7635AAAD8F6}" srcOrd="0" destOrd="0" presId="urn:microsoft.com/office/officeart/2005/8/layout/hierarchy1"/>
    <dgm:cxn modelId="{8425BB60-7DC7-904E-B3BE-0AC6DA57E2ED}" srcId="{7F2F7BF5-8AB1-FD43-BC46-78089025510B}" destId="{CC014B8E-55F6-9F42-B6D0-82A5EDDAE210}" srcOrd="0" destOrd="0" parTransId="{7811D3C4-7C44-894E-BADE-EECB8B6095C0}" sibTransId="{FE564DF8-8414-2E46-A36D-44AEB765C964}"/>
    <dgm:cxn modelId="{983B2EFD-4433-0D47-856C-2FC583E75A17}" srcId="{8CA85548-DBF3-CE41-998B-FE18C43886BC}" destId="{7F2F7BF5-8AB1-FD43-BC46-78089025510B}" srcOrd="0" destOrd="0" parTransId="{064D9143-0A83-3D48-95E3-EEC378015E8B}" sibTransId="{066D982E-F4DB-5E45-B895-2EC7D528B7EB}"/>
    <dgm:cxn modelId="{149E108E-8B22-CF4C-8905-975E5B93E3A9}" type="presOf" srcId="{BCF00113-6C08-6944-A875-06838FFF9A2D}" destId="{95D89C2E-5982-B04D-952C-97A82D15750E}" srcOrd="0" destOrd="0" presId="urn:microsoft.com/office/officeart/2005/8/layout/hierarchy1"/>
    <dgm:cxn modelId="{15DE4496-4B31-8C42-805F-86638B301E7E}" srcId="{0767E994-7212-574B-9987-793702C7607F}" destId="{BCF00113-6C08-6944-A875-06838FFF9A2D}" srcOrd="0" destOrd="0" parTransId="{7C60715B-6C6C-9840-BEB2-9DDE09A1BF96}" sibTransId="{8F533C89-A2C6-CC45-A762-F3C79339092F}"/>
    <dgm:cxn modelId="{B6165479-09C5-0749-93E0-DE702EE8FC81}" type="presOf" srcId="{AFBEFCF1-0E96-9847-8C0E-5E7429DC3FE4}" destId="{0A813B6D-400D-6642-9978-243E0AC28269}" srcOrd="0" destOrd="0" presId="urn:microsoft.com/office/officeart/2005/8/layout/hierarchy1"/>
    <dgm:cxn modelId="{8427D91A-C4A9-F448-8BB1-91EC6A74D863}" type="presOf" srcId="{2B2DF5FA-8E55-8B49-805E-C77612124D42}" destId="{3021245D-C838-D04C-ADDA-F3D78E2A55CF}" srcOrd="0" destOrd="0" presId="urn:microsoft.com/office/officeart/2005/8/layout/hierarchy1"/>
    <dgm:cxn modelId="{8CAFC2D0-6C12-5E4C-BCC6-E36E58C32C1A}" type="presOf" srcId="{CC014B8E-55F6-9F42-B6D0-82A5EDDAE210}" destId="{9C3ED532-F3E3-F647-8752-C0AF1145CA65}" srcOrd="0" destOrd="0" presId="urn:microsoft.com/office/officeart/2005/8/layout/hierarchy1"/>
    <dgm:cxn modelId="{4EC8CDD3-2586-984B-9229-CA728FBC15B7}" srcId="{F5089335-9B36-2E41-B009-4F5AE5C60BEE}" destId="{1084E4F5-C22C-7542-9149-8DF78D175A92}" srcOrd="0" destOrd="0" parTransId="{688B0AC4-D17E-824A-801F-9D472EDE2844}" sibTransId="{61576FF1-A506-874D-A6B3-77F389D91E9C}"/>
    <dgm:cxn modelId="{3D98D22A-4704-2946-9AED-1843FFC579A2}" type="presOf" srcId="{688B0AC4-D17E-824A-801F-9D472EDE2844}" destId="{3F6FED3B-33D9-C140-9F5F-FEFD7C308EE5}" srcOrd="0" destOrd="0" presId="urn:microsoft.com/office/officeart/2005/8/layout/hierarchy1"/>
    <dgm:cxn modelId="{BDC9A683-CC97-5C44-AA42-299B1D276567}" type="presOf" srcId="{064D9143-0A83-3D48-95E3-EEC378015E8B}" destId="{620C5314-F51D-774C-B2FC-116C851D1884}" srcOrd="0" destOrd="0" presId="urn:microsoft.com/office/officeart/2005/8/layout/hierarchy1"/>
    <dgm:cxn modelId="{29AC07AD-5B8E-A74A-A4FF-8CB558E67A92}" type="presOf" srcId="{7C60715B-6C6C-9840-BEB2-9DDE09A1BF96}" destId="{EBEE83AA-D250-6C4E-862D-ACE11154D904}" srcOrd="0" destOrd="0" presId="urn:microsoft.com/office/officeart/2005/8/layout/hierarchy1"/>
    <dgm:cxn modelId="{6D6DFC7A-E878-2445-B769-D36A5B79D19A}" srcId="{C7032019-FA06-714E-8032-2216024F25A7}" destId="{563502F1-1E9B-7841-A09D-0DFA50EA7855}" srcOrd="0" destOrd="0" parTransId="{2B2DF5FA-8E55-8B49-805E-C77612124D42}" sibTransId="{031B2537-69B3-644D-B2C4-64C7B6590D71}"/>
    <dgm:cxn modelId="{D363202D-6069-BF4D-B5AC-291161784D10}" srcId="{AFBEFCF1-0E96-9847-8C0E-5E7429DC3FE4}" destId="{8CA85548-DBF3-CE41-998B-FE18C43886BC}" srcOrd="1" destOrd="0" parTransId="{4EC561A4-1552-CA4E-8B2D-BF292273B083}" sibTransId="{F9965A2C-F7E4-8A43-806C-C9F65229DB1C}"/>
    <dgm:cxn modelId="{DE1AB5CD-51CF-7246-B2FF-7971DDB9BFF9}" srcId="{AFBEFCF1-0E96-9847-8C0E-5E7429DC3FE4}" destId="{8A09037A-16E9-6E4A-A630-B16918439FFB}" srcOrd="0" destOrd="0" parTransId="{76BD232B-5484-6941-A90C-85AF106C445D}" sibTransId="{A5F4D9FF-594B-FA4B-8A1C-A05DBB44C36A}"/>
    <dgm:cxn modelId="{8D2F2CC4-21D3-DE49-9D17-E4871BD0C395}" type="presOf" srcId="{7811D3C4-7C44-894E-BADE-EECB8B6095C0}" destId="{A482E0A9-F806-C342-A212-A974E07BB1B3}" srcOrd="0" destOrd="0" presId="urn:microsoft.com/office/officeart/2005/8/layout/hierarchy1"/>
    <dgm:cxn modelId="{F1297FE1-363D-4249-B490-A1D3714C15CA}" type="presOf" srcId="{F5089335-9B36-2E41-B009-4F5AE5C60BEE}" destId="{3C8E92AE-EC5D-2544-8E8F-FF0FA86DD999}" srcOrd="0" destOrd="0" presId="urn:microsoft.com/office/officeart/2005/8/layout/hierarchy1"/>
    <dgm:cxn modelId="{41E28DD6-682A-5F42-863E-694A7CBC7B49}" type="presParOf" srcId="{0A813B6D-400D-6642-9978-243E0AC28269}" destId="{88495AA8-4EDF-9947-AF97-1E637A4C108D}" srcOrd="0" destOrd="0" presId="urn:microsoft.com/office/officeart/2005/8/layout/hierarchy1"/>
    <dgm:cxn modelId="{9A7C39FD-06D0-1B47-A1C8-BC0E2AD1ED0C}" type="presParOf" srcId="{88495AA8-4EDF-9947-AF97-1E637A4C108D}" destId="{2E01E7EF-656E-6248-8A47-E26699168341}" srcOrd="0" destOrd="0" presId="urn:microsoft.com/office/officeart/2005/8/layout/hierarchy1"/>
    <dgm:cxn modelId="{3E223CC0-A38A-FE4F-926F-8C172A7D6095}" type="presParOf" srcId="{2E01E7EF-656E-6248-8A47-E26699168341}" destId="{540705CA-9FA4-924C-B28E-A6F64A0718A4}" srcOrd="0" destOrd="0" presId="urn:microsoft.com/office/officeart/2005/8/layout/hierarchy1"/>
    <dgm:cxn modelId="{D76C3A4A-E588-234A-9261-4F6AF7275529}" type="presParOf" srcId="{2E01E7EF-656E-6248-8A47-E26699168341}" destId="{E5418DDF-4598-6D4C-BC19-E398995CA6BE}" srcOrd="1" destOrd="0" presId="urn:microsoft.com/office/officeart/2005/8/layout/hierarchy1"/>
    <dgm:cxn modelId="{8B9E6033-6CB7-884E-BB4F-56BBD3EBFD30}" type="presParOf" srcId="{88495AA8-4EDF-9947-AF97-1E637A4C108D}" destId="{8F5680B3-5608-884D-A106-20A4DF40C466}" srcOrd="1" destOrd="0" presId="urn:microsoft.com/office/officeart/2005/8/layout/hierarchy1"/>
    <dgm:cxn modelId="{F0EA68C0-33C7-474A-8AC2-F34BD6FBE0ED}" type="presParOf" srcId="{8F5680B3-5608-884D-A106-20A4DF40C466}" destId="{0B0846B2-BB90-3D43-8FFD-E7635AAAD8F6}" srcOrd="0" destOrd="0" presId="urn:microsoft.com/office/officeart/2005/8/layout/hierarchy1"/>
    <dgm:cxn modelId="{4050DC30-1F64-924F-9C28-02C1F7943332}" type="presParOf" srcId="{8F5680B3-5608-884D-A106-20A4DF40C466}" destId="{CB4ACBA0-61DA-DC46-AFCB-3C995B8C5E41}" srcOrd="1" destOrd="0" presId="urn:microsoft.com/office/officeart/2005/8/layout/hierarchy1"/>
    <dgm:cxn modelId="{5D0D4A06-C416-D941-B932-418076500073}" type="presParOf" srcId="{CB4ACBA0-61DA-DC46-AFCB-3C995B8C5E41}" destId="{A929CF17-4FF1-1349-BEBC-28F59320BF20}" srcOrd="0" destOrd="0" presId="urn:microsoft.com/office/officeart/2005/8/layout/hierarchy1"/>
    <dgm:cxn modelId="{45D4C690-E914-3E49-88A2-46FBA004E5CA}" type="presParOf" srcId="{A929CF17-4FF1-1349-BEBC-28F59320BF20}" destId="{49135158-DE26-464E-93DF-223BB492764F}" srcOrd="0" destOrd="0" presId="urn:microsoft.com/office/officeart/2005/8/layout/hierarchy1"/>
    <dgm:cxn modelId="{44E1214B-D8F9-EE41-B351-8C4A786B58A4}" type="presParOf" srcId="{A929CF17-4FF1-1349-BEBC-28F59320BF20}" destId="{76C340C8-A0F4-B943-B8B0-5F12F815E8FA}" srcOrd="1" destOrd="0" presId="urn:microsoft.com/office/officeart/2005/8/layout/hierarchy1"/>
    <dgm:cxn modelId="{5F7B5000-3FCB-6C4C-B65A-C0E898F12266}" type="presParOf" srcId="{CB4ACBA0-61DA-DC46-AFCB-3C995B8C5E41}" destId="{423BE0D5-BDB5-EB4E-95A9-2A405C822D30}" srcOrd="1" destOrd="0" presId="urn:microsoft.com/office/officeart/2005/8/layout/hierarchy1"/>
    <dgm:cxn modelId="{23B4F768-03C4-8942-A91B-D123E519ABEB}" type="presParOf" srcId="{423BE0D5-BDB5-EB4E-95A9-2A405C822D30}" destId="{3021245D-C838-D04C-ADDA-F3D78E2A55CF}" srcOrd="0" destOrd="0" presId="urn:microsoft.com/office/officeart/2005/8/layout/hierarchy1"/>
    <dgm:cxn modelId="{A3AAA9B7-6DD6-F840-8054-312AE718BD9F}" type="presParOf" srcId="{423BE0D5-BDB5-EB4E-95A9-2A405C822D30}" destId="{CC8FCAE2-46C9-424E-9800-2062253A4C0A}" srcOrd="1" destOrd="0" presId="urn:microsoft.com/office/officeart/2005/8/layout/hierarchy1"/>
    <dgm:cxn modelId="{DAAC53BC-5055-0D41-8621-9C56C68393CD}" type="presParOf" srcId="{CC8FCAE2-46C9-424E-9800-2062253A4C0A}" destId="{42264DE2-2657-7346-B4A4-DD965DDA3630}" srcOrd="0" destOrd="0" presId="urn:microsoft.com/office/officeart/2005/8/layout/hierarchy1"/>
    <dgm:cxn modelId="{7D2830D3-B610-264F-8679-AE7049BEA5C9}" type="presParOf" srcId="{42264DE2-2657-7346-B4A4-DD965DDA3630}" destId="{6BACE151-F106-E74C-8DD1-19030D25D1E0}" srcOrd="0" destOrd="0" presId="urn:microsoft.com/office/officeart/2005/8/layout/hierarchy1"/>
    <dgm:cxn modelId="{22F4A2B4-3697-DB42-A370-F677D2E5070F}" type="presParOf" srcId="{42264DE2-2657-7346-B4A4-DD965DDA3630}" destId="{B3AC1EF6-AA9A-F44D-B4EB-D854B7FD05B4}" srcOrd="1" destOrd="0" presId="urn:microsoft.com/office/officeart/2005/8/layout/hierarchy1"/>
    <dgm:cxn modelId="{BF42676F-5F7E-704D-8841-8C02B1322F9B}" type="presParOf" srcId="{CC8FCAE2-46C9-424E-9800-2062253A4C0A}" destId="{E8FBC24C-B318-F146-A4C5-5F7E6F3D5409}" srcOrd="1" destOrd="0" presId="urn:microsoft.com/office/officeart/2005/8/layout/hierarchy1"/>
    <dgm:cxn modelId="{E805B8AA-FD3A-E941-AA23-E1A80C19B2C7}" type="presParOf" srcId="{0A813B6D-400D-6642-9978-243E0AC28269}" destId="{E02324BC-3DC4-2F4F-8AC3-4FD7BD093523}" srcOrd="1" destOrd="0" presId="urn:microsoft.com/office/officeart/2005/8/layout/hierarchy1"/>
    <dgm:cxn modelId="{E377A489-83DE-A64A-BC32-62A6CC39BDB8}" type="presParOf" srcId="{E02324BC-3DC4-2F4F-8AC3-4FD7BD093523}" destId="{D58D2BB6-29A9-984B-977C-D622218234E4}" srcOrd="0" destOrd="0" presId="urn:microsoft.com/office/officeart/2005/8/layout/hierarchy1"/>
    <dgm:cxn modelId="{BD68990F-8ACB-F047-967B-564E3AE4DA83}" type="presParOf" srcId="{D58D2BB6-29A9-984B-977C-D622218234E4}" destId="{E5732CEA-0755-B644-89F3-EFFFF5E7258A}" srcOrd="0" destOrd="0" presId="urn:microsoft.com/office/officeart/2005/8/layout/hierarchy1"/>
    <dgm:cxn modelId="{D733161D-B7F1-BF45-9428-75FB5A7FB4CE}" type="presParOf" srcId="{D58D2BB6-29A9-984B-977C-D622218234E4}" destId="{57E1C42B-8846-1449-9D8C-CBCA49AEDB0B}" srcOrd="1" destOrd="0" presId="urn:microsoft.com/office/officeart/2005/8/layout/hierarchy1"/>
    <dgm:cxn modelId="{9F88A948-7B7E-2B44-A79B-F02D14C28031}" type="presParOf" srcId="{E02324BC-3DC4-2F4F-8AC3-4FD7BD093523}" destId="{44A2857A-E67B-914E-B54C-174711EAE6C0}" srcOrd="1" destOrd="0" presId="urn:microsoft.com/office/officeart/2005/8/layout/hierarchy1"/>
    <dgm:cxn modelId="{94C54D0C-1D40-164A-B25C-3B6AEFCDBAD6}" type="presParOf" srcId="{44A2857A-E67B-914E-B54C-174711EAE6C0}" destId="{620C5314-F51D-774C-B2FC-116C851D1884}" srcOrd="0" destOrd="0" presId="urn:microsoft.com/office/officeart/2005/8/layout/hierarchy1"/>
    <dgm:cxn modelId="{38CF697C-9CDF-B544-A6EC-0FC0C2B89173}" type="presParOf" srcId="{44A2857A-E67B-914E-B54C-174711EAE6C0}" destId="{86DEB8D1-A7E0-7643-8E1E-70BA60BF2100}" srcOrd="1" destOrd="0" presId="urn:microsoft.com/office/officeart/2005/8/layout/hierarchy1"/>
    <dgm:cxn modelId="{CC2C150F-5164-C64C-BBA3-104C9D37BCC5}" type="presParOf" srcId="{86DEB8D1-A7E0-7643-8E1E-70BA60BF2100}" destId="{62601A86-A90C-2047-8DBD-3A8A0BF68C77}" srcOrd="0" destOrd="0" presId="urn:microsoft.com/office/officeart/2005/8/layout/hierarchy1"/>
    <dgm:cxn modelId="{150A3A01-C745-4749-846C-F60D45F5B426}" type="presParOf" srcId="{62601A86-A90C-2047-8DBD-3A8A0BF68C77}" destId="{05968B21-30AA-7749-B719-82E4F9336B73}" srcOrd="0" destOrd="0" presId="urn:microsoft.com/office/officeart/2005/8/layout/hierarchy1"/>
    <dgm:cxn modelId="{D7D39AE3-B8C1-EE4D-A821-7DB73C07487D}" type="presParOf" srcId="{62601A86-A90C-2047-8DBD-3A8A0BF68C77}" destId="{EB232805-847B-5443-AA2B-067880A9BFE1}" srcOrd="1" destOrd="0" presId="urn:microsoft.com/office/officeart/2005/8/layout/hierarchy1"/>
    <dgm:cxn modelId="{AE3F14CD-489F-2E45-A7D0-F161FD32D1A5}" type="presParOf" srcId="{86DEB8D1-A7E0-7643-8E1E-70BA60BF2100}" destId="{5F47B9AE-20B0-4D45-BCFB-80C58EA4B909}" srcOrd="1" destOrd="0" presId="urn:microsoft.com/office/officeart/2005/8/layout/hierarchy1"/>
    <dgm:cxn modelId="{AAB22898-5472-FB4F-9ED7-9C56995EEFCB}" type="presParOf" srcId="{5F47B9AE-20B0-4D45-BCFB-80C58EA4B909}" destId="{A482E0A9-F806-C342-A212-A974E07BB1B3}" srcOrd="0" destOrd="0" presId="urn:microsoft.com/office/officeart/2005/8/layout/hierarchy1"/>
    <dgm:cxn modelId="{C4B3B378-09C9-C442-A668-7EA845329C73}" type="presParOf" srcId="{5F47B9AE-20B0-4D45-BCFB-80C58EA4B909}" destId="{2615D546-A720-924C-B3DC-8F7BBA8F8EC9}" srcOrd="1" destOrd="0" presId="urn:microsoft.com/office/officeart/2005/8/layout/hierarchy1"/>
    <dgm:cxn modelId="{6B0F07FE-C4F5-B44C-82B4-8CFAE2EF8395}" type="presParOf" srcId="{2615D546-A720-924C-B3DC-8F7BBA8F8EC9}" destId="{22B81384-8470-9E42-B8DB-9E4D79EA7B4C}" srcOrd="0" destOrd="0" presId="urn:microsoft.com/office/officeart/2005/8/layout/hierarchy1"/>
    <dgm:cxn modelId="{3729E766-60CB-EC49-9261-13EAB9150CF2}" type="presParOf" srcId="{22B81384-8470-9E42-B8DB-9E4D79EA7B4C}" destId="{419796A9-DBFF-0F4C-93E6-9439BC817B75}" srcOrd="0" destOrd="0" presId="urn:microsoft.com/office/officeart/2005/8/layout/hierarchy1"/>
    <dgm:cxn modelId="{D67D9AEB-ECF2-804A-98B6-7B7FBDF7B3A7}" type="presParOf" srcId="{22B81384-8470-9E42-B8DB-9E4D79EA7B4C}" destId="{9C3ED532-F3E3-F647-8752-C0AF1145CA65}" srcOrd="1" destOrd="0" presId="urn:microsoft.com/office/officeart/2005/8/layout/hierarchy1"/>
    <dgm:cxn modelId="{2673DBAB-7DBC-9041-B988-4F7FC00C3D5E}" type="presParOf" srcId="{2615D546-A720-924C-B3DC-8F7BBA8F8EC9}" destId="{36B61094-1AF2-CA44-AB0F-4E2F47DCA58A}" srcOrd="1" destOrd="0" presId="urn:microsoft.com/office/officeart/2005/8/layout/hierarchy1"/>
    <dgm:cxn modelId="{4F85A931-9335-894B-A1AC-B4748CAF784C}" type="presParOf" srcId="{0A813B6D-400D-6642-9978-243E0AC28269}" destId="{13DCC4AE-F3CD-D44B-A8C6-C7122D64B060}" srcOrd="2" destOrd="0" presId="urn:microsoft.com/office/officeart/2005/8/layout/hierarchy1"/>
    <dgm:cxn modelId="{9EB901DF-B912-D44E-A874-BDDEA74EA220}" type="presParOf" srcId="{13DCC4AE-F3CD-D44B-A8C6-C7122D64B060}" destId="{93E4C89D-8792-0B45-9F4A-C5B53FE09D76}" srcOrd="0" destOrd="0" presId="urn:microsoft.com/office/officeart/2005/8/layout/hierarchy1"/>
    <dgm:cxn modelId="{F650D56F-89C5-1F4B-838B-0E3A4B9F89BF}" type="presParOf" srcId="{93E4C89D-8792-0B45-9F4A-C5B53FE09D76}" destId="{FE02B434-ADE1-C649-96DF-F7A352442E60}" srcOrd="0" destOrd="0" presId="urn:microsoft.com/office/officeart/2005/8/layout/hierarchy1"/>
    <dgm:cxn modelId="{FB4C09C6-A2E3-2842-8367-13B2953B6EFF}" type="presParOf" srcId="{93E4C89D-8792-0B45-9F4A-C5B53FE09D76}" destId="{3F1DD352-3849-A54B-A60C-1D75925792FA}" srcOrd="1" destOrd="0" presId="urn:microsoft.com/office/officeart/2005/8/layout/hierarchy1"/>
    <dgm:cxn modelId="{8A55FFC3-0747-0A4A-9862-BE2D9919CFF7}" type="presParOf" srcId="{13DCC4AE-F3CD-D44B-A8C6-C7122D64B060}" destId="{A0CFF840-7E66-2F4C-8A2F-4A27DC22F2EF}" srcOrd="1" destOrd="0" presId="urn:microsoft.com/office/officeart/2005/8/layout/hierarchy1"/>
    <dgm:cxn modelId="{968C5A83-BBDD-2B4A-95C3-60A72040F204}" type="presParOf" srcId="{A0CFF840-7E66-2F4C-8A2F-4A27DC22F2EF}" destId="{EBEE83AA-D250-6C4E-862D-ACE11154D904}" srcOrd="0" destOrd="0" presId="urn:microsoft.com/office/officeart/2005/8/layout/hierarchy1"/>
    <dgm:cxn modelId="{3FE5036B-75D6-0241-8D7D-FA2816DBED15}" type="presParOf" srcId="{A0CFF840-7E66-2F4C-8A2F-4A27DC22F2EF}" destId="{365BB134-909C-454D-900A-877215164A0F}" srcOrd="1" destOrd="0" presId="urn:microsoft.com/office/officeart/2005/8/layout/hierarchy1"/>
    <dgm:cxn modelId="{3FE3EC87-E246-DA4B-8DCC-254479B70D7D}" type="presParOf" srcId="{365BB134-909C-454D-900A-877215164A0F}" destId="{C1055652-8F55-4645-9B12-A2A2C1B414B5}" srcOrd="0" destOrd="0" presId="urn:microsoft.com/office/officeart/2005/8/layout/hierarchy1"/>
    <dgm:cxn modelId="{299A2128-E84A-1D47-BC40-DB8E0DA33C40}" type="presParOf" srcId="{C1055652-8F55-4645-9B12-A2A2C1B414B5}" destId="{B2BE6A81-A915-1647-B469-F174B3F07B21}" srcOrd="0" destOrd="0" presId="urn:microsoft.com/office/officeart/2005/8/layout/hierarchy1"/>
    <dgm:cxn modelId="{1D30AC50-8BFA-834C-85CD-ED746598D734}" type="presParOf" srcId="{C1055652-8F55-4645-9B12-A2A2C1B414B5}" destId="{95D89C2E-5982-B04D-952C-97A82D15750E}" srcOrd="1" destOrd="0" presId="urn:microsoft.com/office/officeart/2005/8/layout/hierarchy1"/>
    <dgm:cxn modelId="{B4AB27F8-817D-F74E-BCBC-04F3739D9222}" type="presParOf" srcId="{365BB134-909C-454D-900A-877215164A0F}" destId="{A1948567-A2D1-4242-95B4-E35F3E1C1AFB}" srcOrd="1" destOrd="0" presId="urn:microsoft.com/office/officeart/2005/8/layout/hierarchy1"/>
    <dgm:cxn modelId="{1C3159CA-5DB7-674D-BFCD-B806FE1A9A1B}" type="presParOf" srcId="{A1948567-A2D1-4242-95B4-E35F3E1C1AFB}" destId="{15AD24E3-6E7A-8F45-9EFD-A0DE6EEF1C41}" srcOrd="0" destOrd="0" presId="urn:microsoft.com/office/officeart/2005/8/layout/hierarchy1"/>
    <dgm:cxn modelId="{6B7F74E6-A2DB-DC4A-8B13-D3C856ED4560}" type="presParOf" srcId="{A1948567-A2D1-4242-95B4-E35F3E1C1AFB}" destId="{27A46051-128F-B84D-9FD3-81527D33B136}" srcOrd="1" destOrd="0" presId="urn:microsoft.com/office/officeart/2005/8/layout/hierarchy1"/>
    <dgm:cxn modelId="{7C50403D-3AB6-CB46-A953-B05021FFEA37}" type="presParOf" srcId="{27A46051-128F-B84D-9FD3-81527D33B136}" destId="{76E4ED5B-92E5-1948-86A0-E173E0BE00F9}" srcOrd="0" destOrd="0" presId="urn:microsoft.com/office/officeart/2005/8/layout/hierarchy1"/>
    <dgm:cxn modelId="{FDC0DACC-B48C-894C-AB5C-489A95DC4981}" type="presParOf" srcId="{76E4ED5B-92E5-1948-86A0-E173E0BE00F9}" destId="{3C797CC1-3A68-9648-817E-D569FF3F399C}" srcOrd="0" destOrd="0" presId="urn:microsoft.com/office/officeart/2005/8/layout/hierarchy1"/>
    <dgm:cxn modelId="{D042835A-8B5F-804C-9E88-B516F03E98CD}" type="presParOf" srcId="{76E4ED5B-92E5-1948-86A0-E173E0BE00F9}" destId="{3C8E92AE-EC5D-2544-8E8F-FF0FA86DD999}" srcOrd="1" destOrd="0" presId="urn:microsoft.com/office/officeart/2005/8/layout/hierarchy1"/>
    <dgm:cxn modelId="{0536F367-F6C6-FC4E-BAF9-FAD5ED0D03E6}" type="presParOf" srcId="{27A46051-128F-B84D-9FD3-81527D33B136}" destId="{24980557-941D-0F43-8C82-598ECC6A94C3}" srcOrd="1" destOrd="0" presId="urn:microsoft.com/office/officeart/2005/8/layout/hierarchy1"/>
    <dgm:cxn modelId="{488CD44B-C3B7-2A43-8296-D389C5ECBE97}" type="presParOf" srcId="{24980557-941D-0F43-8C82-598ECC6A94C3}" destId="{3F6FED3B-33D9-C140-9F5F-FEFD7C308EE5}" srcOrd="0" destOrd="0" presId="urn:microsoft.com/office/officeart/2005/8/layout/hierarchy1"/>
    <dgm:cxn modelId="{50967BB1-F29F-6C4A-8BF9-D8529D08F0BC}" type="presParOf" srcId="{24980557-941D-0F43-8C82-598ECC6A94C3}" destId="{053FC725-C6DF-414B-B7E7-921644BA95CB}" srcOrd="1" destOrd="0" presId="urn:microsoft.com/office/officeart/2005/8/layout/hierarchy1"/>
    <dgm:cxn modelId="{586B8CDC-2EC6-AD4B-B565-3689B9BA942E}" type="presParOf" srcId="{053FC725-C6DF-414B-B7E7-921644BA95CB}" destId="{01D9803E-DF34-9549-A72C-FBC7437C9086}" srcOrd="0" destOrd="0" presId="urn:microsoft.com/office/officeart/2005/8/layout/hierarchy1"/>
    <dgm:cxn modelId="{8B205B2D-46A3-C645-A8D6-B5733EA063C1}" type="presParOf" srcId="{01D9803E-DF34-9549-A72C-FBC7437C9086}" destId="{01760A52-9CF4-8F46-9275-93D2FD3E42D4}" srcOrd="0" destOrd="0" presId="urn:microsoft.com/office/officeart/2005/8/layout/hierarchy1"/>
    <dgm:cxn modelId="{7CD27563-52B7-964D-A4AC-32B44FED4A5F}" type="presParOf" srcId="{01D9803E-DF34-9549-A72C-FBC7437C9086}" destId="{0D336B92-A043-354E-ADB2-F49EE2DE1E56}" srcOrd="1" destOrd="0" presId="urn:microsoft.com/office/officeart/2005/8/layout/hierarchy1"/>
    <dgm:cxn modelId="{3379CB1F-7E9F-1443-B46A-0652C4BDAD06}" type="presParOf" srcId="{053FC725-C6DF-414B-B7E7-921644BA95CB}" destId="{9A270475-63C1-DD4D-972E-D35D576B999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BEFCF1-0E96-9847-8C0E-5E7429DC3FE4}" type="doc">
      <dgm:prSet loTypeId="urn:microsoft.com/office/officeart/2005/8/layout/hierarchy1" loCatId="" qsTypeId="urn:microsoft.com/office/officeart/2005/8/quickstyle/simple4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8A09037A-16E9-6E4A-A630-B16918439FFB}">
      <dgm:prSet phldrT="[Text]"/>
      <dgm:spPr/>
      <dgm:t>
        <a:bodyPr/>
        <a:lstStyle/>
        <a:p>
          <a:r>
            <a:rPr lang="en-US" smtClean="0"/>
            <a:t>Chassis</a:t>
          </a:r>
          <a:endParaRPr lang="en-US" dirty="0"/>
        </a:p>
      </dgm:t>
    </dgm:pt>
    <dgm:pt modelId="{76BD232B-5484-6941-A90C-85AF106C445D}" type="parTrans" cxnId="{DE1AB5CD-51CF-7246-B2FF-7971DDB9BFF9}">
      <dgm:prSet/>
      <dgm:spPr/>
      <dgm:t>
        <a:bodyPr/>
        <a:lstStyle/>
        <a:p>
          <a:endParaRPr lang="en-US"/>
        </a:p>
      </dgm:t>
    </dgm:pt>
    <dgm:pt modelId="{A5F4D9FF-594B-FA4B-8A1C-A05DBB44C36A}" type="sibTrans" cxnId="{DE1AB5CD-51CF-7246-B2FF-7971DDB9BFF9}">
      <dgm:prSet/>
      <dgm:spPr/>
      <dgm:t>
        <a:bodyPr/>
        <a:lstStyle/>
        <a:p>
          <a:endParaRPr lang="en-US"/>
        </a:p>
      </dgm:t>
    </dgm:pt>
    <dgm:pt modelId="{563502F1-1E9B-7841-A09D-0DFA50EA7855}">
      <dgm:prSet phldrT="[Text]"/>
      <dgm:spPr/>
      <dgm:t>
        <a:bodyPr/>
        <a:lstStyle/>
        <a:p>
          <a:r>
            <a:rPr lang="en-US" altLang="zh-CN" dirty="0" smtClean="0"/>
            <a:t>Right</a:t>
          </a:r>
          <a:r>
            <a:rPr lang="zh-CN" altLang="en-US" dirty="0" smtClean="0"/>
            <a:t> </a:t>
          </a:r>
          <a:r>
            <a:rPr lang="en-US" altLang="zh-CN" dirty="0" smtClean="0"/>
            <a:t>Wheel</a:t>
          </a:r>
          <a:endParaRPr lang="en-US" dirty="0"/>
        </a:p>
      </dgm:t>
    </dgm:pt>
    <dgm:pt modelId="{2B2DF5FA-8E55-8B49-805E-C77612124D42}" type="parTrans" cxnId="{6D6DFC7A-E878-2445-B769-D36A5B79D19A}">
      <dgm:prSet/>
      <dgm:spPr/>
      <dgm:t>
        <a:bodyPr/>
        <a:lstStyle/>
        <a:p>
          <a:endParaRPr lang="en-US"/>
        </a:p>
      </dgm:t>
    </dgm:pt>
    <dgm:pt modelId="{031B2537-69B3-644D-B2C4-64C7B6590D71}" type="sibTrans" cxnId="{6D6DFC7A-E878-2445-B769-D36A5B79D19A}">
      <dgm:prSet/>
      <dgm:spPr/>
      <dgm:t>
        <a:bodyPr/>
        <a:lstStyle/>
        <a:p>
          <a:endParaRPr lang="en-US"/>
        </a:p>
      </dgm:t>
    </dgm:pt>
    <dgm:pt modelId="{07CDC746-816D-8C48-AB88-936B6AF5A6EA}">
      <dgm:prSet phldrT="[Text]"/>
      <dgm:spPr/>
      <dgm:t>
        <a:bodyPr/>
        <a:lstStyle/>
        <a:p>
          <a:r>
            <a:rPr lang="en-US" altLang="zh-CN" dirty="0" smtClean="0"/>
            <a:t>Heater</a:t>
          </a:r>
          <a:endParaRPr lang="en-US" dirty="0"/>
        </a:p>
      </dgm:t>
    </dgm:pt>
    <dgm:pt modelId="{BFE24743-3436-A44D-8036-5A87738E1C5A}" type="parTrans" cxnId="{86F6866B-B601-474C-900B-C65475F972B9}">
      <dgm:prSet/>
      <dgm:spPr/>
      <dgm:t>
        <a:bodyPr/>
        <a:lstStyle/>
        <a:p>
          <a:endParaRPr lang="en-US"/>
        </a:p>
      </dgm:t>
    </dgm:pt>
    <dgm:pt modelId="{A6F1FE85-7254-BB40-8335-DCC1B9C05F04}" type="sibTrans" cxnId="{86F6866B-B601-474C-900B-C65475F972B9}">
      <dgm:prSet/>
      <dgm:spPr/>
      <dgm:t>
        <a:bodyPr/>
        <a:lstStyle/>
        <a:p>
          <a:endParaRPr lang="en-US"/>
        </a:p>
      </dgm:t>
    </dgm:pt>
    <dgm:pt modelId="{6C9C3596-D27E-384B-BE98-4F3653AD2883}">
      <dgm:prSet phldrT="[Text]"/>
      <dgm:spPr/>
      <dgm:t>
        <a:bodyPr/>
        <a:lstStyle/>
        <a:p>
          <a:r>
            <a:rPr lang="en-US" altLang="zh-CN" dirty="0" smtClean="0"/>
            <a:t>AC</a:t>
          </a:r>
          <a:endParaRPr lang="en-US" dirty="0"/>
        </a:p>
      </dgm:t>
    </dgm:pt>
    <dgm:pt modelId="{CA5D1420-524D-044B-96A8-67BAE1D1F0E5}" type="parTrans" cxnId="{5FE99CC5-DE23-4647-91A2-374F46A253CC}">
      <dgm:prSet/>
      <dgm:spPr/>
      <dgm:t>
        <a:bodyPr/>
        <a:lstStyle/>
        <a:p>
          <a:endParaRPr lang="en-US"/>
        </a:p>
      </dgm:t>
    </dgm:pt>
    <dgm:pt modelId="{7A2601FD-C468-5749-99EC-A309EA647571}" type="sibTrans" cxnId="{5FE99CC5-DE23-4647-91A2-374F46A253CC}">
      <dgm:prSet/>
      <dgm:spPr/>
      <dgm:t>
        <a:bodyPr/>
        <a:lstStyle/>
        <a:p>
          <a:endParaRPr lang="en-US"/>
        </a:p>
      </dgm:t>
    </dgm:pt>
    <dgm:pt modelId="{86E0BD0A-949E-E147-8EE6-F7AE879C3C5B}">
      <dgm:prSet phldrT="[Text]"/>
      <dgm:spPr/>
      <dgm:t>
        <a:bodyPr/>
        <a:lstStyle/>
        <a:p>
          <a:r>
            <a:rPr lang="en-US" altLang="zh-CN" dirty="0" smtClean="0"/>
            <a:t>Left</a:t>
          </a:r>
          <a:r>
            <a:rPr lang="zh-CN" altLang="en-US" dirty="0" smtClean="0"/>
            <a:t> </a:t>
          </a:r>
          <a:r>
            <a:rPr lang="en-US" altLang="zh-CN" dirty="0" smtClean="0"/>
            <a:t>Wheel</a:t>
          </a:r>
          <a:endParaRPr lang="en-US" dirty="0"/>
        </a:p>
      </dgm:t>
    </dgm:pt>
    <dgm:pt modelId="{4FDBB4B8-D55B-7842-A123-B6699820645D}" type="parTrans" cxnId="{5ADF4D86-DE7E-834A-AE16-33D6F5A56ECC}">
      <dgm:prSet/>
      <dgm:spPr/>
      <dgm:t>
        <a:bodyPr/>
        <a:lstStyle/>
        <a:p>
          <a:endParaRPr lang="en-US"/>
        </a:p>
      </dgm:t>
    </dgm:pt>
    <dgm:pt modelId="{E4F6E01D-FF22-3143-81FC-C72BD243B55B}" type="sibTrans" cxnId="{5ADF4D86-DE7E-834A-AE16-33D6F5A56ECC}">
      <dgm:prSet/>
      <dgm:spPr/>
      <dgm:t>
        <a:bodyPr/>
        <a:lstStyle/>
        <a:p>
          <a:endParaRPr lang="en-US"/>
        </a:p>
      </dgm:t>
    </dgm:pt>
    <dgm:pt modelId="{B4BBF1E3-397A-EC47-AD57-7BB2D2DD2248}">
      <dgm:prSet phldrT="[Text]"/>
      <dgm:spPr/>
      <dgm:t>
        <a:bodyPr/>
        <a:lstStyle/>
        <a:p>
          <a:r>
            <a:rPr lang="en-US" altLang="zh-CN" dirty="0" smtClean="0"/>
            <a:t>Battery</a:t>
          </a:r>
          <a:endParaRPr lang="en-US" dirty="0"/>
        </a:p>
      </dgm:t>
    </dgm:pt>
    <dgm:pt modelId="{DA44F50B-9846-7044-A1CB-2DC393FA45E3}" type="parTrans" cxnId="{AA41EE15-0BA3-794C-A228-27DE6D4BE507}">
      <dgm:prSet/>
      <dgm:spPr/>
      <dgm:t>
        <a:bodyPr/>
        <a:lstStyle/>
        <a:p>
          <a:endParaRPr lang="en-US"/>
        </a:p>
      </dgm:t>
    </dgm:pt>
    <dgm:pt modelId="{8213B5B5-4C60-AB47-B70D-EC5A94B5E79F}" type="sibTrans" cxnId="{AA41EE15-0BA3-794C-A228-27DE6D4BE507}">
      <dgm:prSet/>
      <dgm:spPr/>
      <dgm:t>
        <a:bodyPr/>
        <a:lstStyle/>
        <a:p>
          <a:endParaRPr lang="en-US"/>
        </a:p>
      </dgm:t>
    </dgm:pt>
    <dgm:pt modelId="{29C2A9A1-B68F-684E-A66F-0E586EEF881C}">
      <dgm:prSet phldrT="[Text]"/>
      <dgm:spPr/>
      <dgm:t>
        <a:bodyPr/>
        <a:lstStyle/>
        <a:p>
          <a:r>
            <a:rPr lang="en-US" altLang="zh-CN" dirty="0" smtClean="0"/>
            <a:t>Console</a:t>
          </a:r>
          <a:r>
            <a:rPr lang="zh-CN" altLang="en-US" dirty="0" smtClean="0"/>
            <a:t> </a:t>
          </a:r>
          <a:r>
            <a:rPr lang="en-US" altLang="zh-CN" dirty="0" smtClean="0"/>
            <a:t>Box</a:t>
          </a:r>
          <a:endParaRPr lang="en-US" dirty="0"/>
        </a:p>
      </dgm:t>
    </dgm:pt>
    <dgm:pt modelId="{1D51ECC5-B428-2C4C-92B8-DF00B2DC8E04}" type="parTrans" cxnId="{23745615-0225-EF41-9DC9-A2384E5A28E8}">
      <dgm:prSet/>
      <dgm:spPr/>
      <dgm:t>
        <a:bodyPr/>
        <a:lstStyle/>
        <a:p>
          <a:endParaRPr lang="en-US"/>
        </a:p>
      </dgm:t>
    </dgm:pt>
    <dgm:pt modelId="{2DDDBA64-1BB8-E046-BAA7-01EAA5033CD8}" type="sibTrans" cxnId="{23745615-0225-EF41-9DC9-A2384E5A28E8}">
      <dgm:prSet/>
      <dgm:spPr/>
      <dgm:t>
        <a:bodyPr/>
        <a:lstStyle/>
        <a:p>
          <a:endParaRPr lang="en-US"/>
        </a:p>
      </dgm:t>
    </dgm:pt>
    <dgm:pt modelId="{2894CC2B-C1DF-414D-A7E5-9E84F70F8FA0}">
      <dgm:prSet phldrT="[Text]"/>
      <dgm:spPr/>
      <dgm:t>
        <a:bodyPr/>
        <a:lstStyle/>
        <a:p>
          <a:r>
            <a:rPr lang="en-US" altLang="zh-CN" dirty="0" smtClean="0"/>
            <a:t>Steering</a:t>
          </a:r>
          <a:r>
            <a:rPr lang="zh-CN" altLang="en-US" dirty="0" smtClean="0"/>
            <a:t> </a:t>
          </a:r>
          <a:r>
            <a:rPr lang="en-US" altLang="zh-CN" dirty="0" smtClean="0"/>
            <a:t>Column</a:t>
          </a:r>
          <a:endParaRPr lang="en-US" dirty="0"/>
        </a:p>
      </dgm:t>
    </dgm:pt>
    <dgm:pt modelId="{F0A976C4-364A-904C-B7C2-3BE7B9B4030F}" type="parTrans" cxnId="{CE4531FD-6E94-AF44-AEB2-21A0A9360E7E}">
      <dgm:prSet/>
      <dgm:spPr/>
      <dgm:t>
        <a:bodyPr/>
        <a:lstStyle/>
        <a:p>
          <a:endParaRPr lang="en-US"/>
        </a:p>
      </dgm:t>
    </dgm:pt>
    <dgm:pt modelId="{A6465BA0-BAE3-564B-BF5F-E848E450DE1B}" type="sibTrans" cxnId="{CE4531FD-6E94-AF44-AEB2-21A0A9360E7E}">
      <dgm:prSet/>
      <dgm:spPr/>
      <dgm:t>
        <a:bodyPr/>
        <a:lstStyle/>
        <a:p>
          <a:endParaRPr lang="en-US"/>
        </a:p>
      </dgm:t>
    </dgm:pt>
    <dgm:pt modelId="{0A813B6D-400D-6642-9978-243E0AC28269}" type="pres">
      <dgm:prSet presAssocID="{AFBEFCF1-0E96-9847-8C0E-5E7429DC3FE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8495AA8-4EDF-9947-AF97-1E637A4C108D}" type="pres">
      <dgm:prSet presAssocID="{8A09037A-16E9-6E4A-A630-B16918439FFB}" presName="hierRoot1" presStyleCnt="0"/>
      <dgm:spPr/>
      <dgm:t>
        <a:bodyPr/>
        <a:lstStyle/>
        <a:p>
          <a:endParaRPr lang="en-US"/>
        </a:p>
      </dgm:t>
    </dgm:pt>
    <dgm:pt modelId="{2E01E7EF-656E-6248-8A47-E26699168341}" type="pres">
      <dgm:prSet presAssocID="{8A09037A-16E9-6E4A-A630-B16918439FFB}" presName="composite" presStyleCnt="0"/>
      <dgm:spPr/>
      <dgm:t>
        <a:bodyPr/>
        <a:lstStyle/>
        <a:p>
          <a:endParaRPr lang="en-US"/>
        </a:p>
      </dgm:t>
    </dgm:pt>
    <dgm:pt modelId="{540705CA-9FA4-924C-B28E-A6F64A0718A4}" type="pres">
      <dgm:prSet presAssocID="{8A09037A-16E9-6E4A-A630-B16918439FFB}" presName="background" presStyleLbl="node0" presStyleIdx="0" presStyleCnt="1"/>
      <dgm:spPr/>
      <dgm:t>
        <a:bodyPr/>
        <a:lstStyle/>
        <a:p>
          <a:endParaRPr lang="en-US"/>
        </a:p>
      </dgm:t>
    </dgm:pt>
    <dgm:pt modelId="{E5418DDF-4598-6D4C-BC19-E398995CA6BE}" type="pres">
      <dgm:prSet presAssocID="{8A09037A-16E9-6E4A-A630-B16918439FFB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F5680B3-5608-884D-A106-20A4DF40C466}" type="pres">
      <dgm:prSet presAssocID="{8A09037A-16E9-6E4A-A630-B16918439FFB}" presName="hierChild2" presStyleCnt="0"/>
      <dgm:spPr/>
      <dgm:t>
        <a:bodyPr/>
        <a:lstStyle/>
        <a:p>
          <a:endParaRPr lang="en-US"/>
        </a:p>
      </dgm:t>
    </dgm:pt>
    <dgm:pt modelId="{A8B89DDB-A26C-4646-9A16-1C21153F7E10}" type="pres">
      <dgm:prSet presAssocID="{2B2DF5FA-8E55-8B49-805E-C77612124D42}" presName="Name10" presStyleLbl="parChTrans1D2" presStyleIdx="0" presStyleCnt="4"/>
      <dgm:spPr/>
      <dgm:t>
        <a:bodyPr/>
        <a:lstStyle/>
        <a:p>
          <a:endParaRPr lang="en-US"/>
        </a:p>
      </dgm:t>
    </dgm:pt>
    <dgm:pt modelId="{30B10C73-6AB4-814B-8254-07C00B9EEEC4}" type="pres">
      <dgm:prSet presAssocID="{563502F1-1E9B-7841-A09D-0DFA50EA7855}" presName="hierRoot2" presStyleCnt="0"/>
      <dgm:spPr/>
      <dgm:t>
        <a:bodyPr/>
        <a:lstStyle/>
        <a:p>
          <a:endParaRPr lang="en-US"/>
        </a:p>
      </dgm:t>
    </dgm:pt>
    <dgm:pt modelId="{FB7640EF-06F7-B447-8095-33F013C69ABF}" type="pres">
      <dgm:prSet presAssocID="{563502F1-1E9B-7841-A09D-0DFA50EA7855}" presName="composite2" presStyleCnt="0"/>
      <dgm:spPr/>
      <dgm:t>
        <a:bodyPr/>
        <a:lstStyle/>
        <a:p>
          <a:endParaRPr lang="en-US"/>
        </a:p>
      </dgm:t>
    </dgm:pt>
    <dgm:pt modelId="{5281CF25-C31B-5040-AD1A-6DDC28D5D35B}" type="pres">
      <dgm:prSet presAssocID="{563502F1-1E9B-7841-A09D-0DFA50EA7855}" presName="background2" presStyleLbl="node2" presStyleIdx="0" presStyleCnt="4"/>
      <dgm:spPr/>
      <dgm:t>
        <a:bodyPr/>
        <a:lstStyle/>
        <a:p>
          <a:endParaRPr lang="en-US"/>
        </a:p>
      </dgm:t>
    </dgm:pt>
    <dgm:pt modelId="{74A212DC-1305-4749-8B6B-D67ACC4F145F}" type="pres">
      <dgm:prSet presAssocID="{563502F1-1E9B-7841-A09D-0DFA50EA7855}" presName="text2" presStyleLbl="fgAcc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5FF02F3-75BB-2D46-A35C-55331954FBEC}" type="pres">
      <dgm:prSet presAssocID="{563502F1-1E9B-7841-A09D-0DFA50EA7855}" presName="hierChild3" presStyleCnt="0"/>
      <dgm:spPr/>
      <dgm:t>
        <a:bodyPr/>
        <a:lstStyle/>
        <a:p>
          <a:endParaRPr lang="en-US"/>
        </a:p>
      </dgm:t>
    </dgm:pt>
    <dgm:pt modelId="{484F180C-1FBA-B24E-AAA4-9EA767AC96C0}" type="pres">
      <dgm:prSet presAssocID="{4FDBB4B8-D55B-7842-A123-B6699820645D}" presName="Name10" presStyleLbl="parChTrans1D2" presStyleIdx="1" presStyleCnt="4"/>
      <dgm:spPr/>
      <dgm:t>
        <a:bodyPr/>
        <a:lstStyle/>
        <a:p>
          <a:endParaRPr lang="en-US"/>
        </a:p>
      </dgm:t>
    </dgm:pt>
    <dgm:pt modelId="{6EAB4B44-0318-584A-BA1A-32052F972ADB}" type="pres">
      <dgm:prSet presAssocID="{86E0BD0A-949E-E147-8EE6-F7AE879C3C5B}" presName="hierRoot2" presStyleCnt="0"/>
      <dgm:spPr/>
      <dgm:t>
        <a:bodyPr/>
        <a:lstStyle/>
        <a:p>
          <a:endParaRPr lang="en-US"/>
        </a:p>
      </dgm:t>
    </dgm:pt>
    <dgm:pt modelId="{69B6F24A-39E2-B142-B0D3-9D127B8FFA2C}" type="pres">
      <dgm:prSet presAssocID="{86E0BD0A-949E-E147-8EE6-F7AE879C3C5B}" presName="composite2" presStyleCnt="0"/>
      <dgm:spPr/>
      <dgm:t>
        <a:bodyPr/>
        <a:lstStyle/>
        <a:p>
          <a:endParaRPr lang="en-US"/>
        </a:p>
      </dgm:t>
    </dgm:pt>
    <dgm:pt modelId="{24672237-FE49-A048-8F52-B10D99D41ABD}" type="pres">
      <dgm:prSet presAssocID="{86E0BD0A-949E-E147-8EE6-F7AE879C3C5B}" presName="background2" presStyleLbl="node2" presStyleIdx="1" presStyleCnt="4"/>
      <dgm:spPr/>
      <dgm:t>
        <a:bodyPr/>
        <a:lstStyle/>
        <a:p>
          <a:endParaRPr lang="en-US"/>
        </a:p>
      </dgm:t>
    </dgm:pt>
    <dgm:pt modelId="{798A4453-1344-ED49-970C-40BF1CEC8123}" type="pres">
      <dgm:prSet presAssocID="{86E0BD0A-949E-E147-8EE6-F7AE879C3C5B}" presName="text2" presStyleLbl="fgAcc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710FA99-956C-6B47-B864-D3F53BB4801A}" type="pres">
      <dgm:prSet presAssocID="{86E0BD0A-949E-E147-8EE6-F7AE879C3C5B}" presName="hierChild3" presStyleCnt="0"/>
      <dgm:spPr/>
      <dgm:t>
        <a:bodyPr/>
        <a:lstStyle/>
        <a:p>
          <a:endParaRPr lang="en-US"/>
        </a:p>
      </dgm:t>
    </dgm:pt>
    <dgm:pt modelId="{2E190F1C-4FA2-C54E-B413-DEC2195EC16E}" type="pres">
      <dgm:prSet presAssocID="{DA44F50B-9846-7044-A1CB-2DC393FA45E3}" presName="Name10" presStyleLbl="parChTrans1D2" presStyleIdx="2" presStyleCnt="4"/>
      <dgm:spPr/>
      <dgm:t>
        <a:bodyPr/>
        <a:lstStyle/>
        <a:p>
          <a:endParaRPr lang="en-US"/>
        </a:p>
      </dgm:t>
    </dgm:pt>
    <dgm:pt modelId="{1CBE925D-B9EF-3645-BF45-849373E56E0B}" type="pres">
      <dgm:prSet presAssocID="{B4BBF1E3-397A-EC47-AD57-7BB2D2DD2248}" presName="hierRoot2" presStyleCnt="0"/>
      <dgm:spPr/>
      <dgm:t>
        <a:bodyPr/>
        <a:lstStyle/>
        <a:p>
          <a:endParaRPr lang="en-US"/>
        </a:p>
      </dgm:t>
    </dgm:pt>
    <dgm:pt modelId="{F657519E-21A5-0641-A561-D552B34224A4}" type="pres">
      <dgm:prSet presAssocID="{B4BBF1E3-397A-EC47-AD57-7BB2D2DD2248}" presName="composite2" presStyleCnt="0"/>
      <dgm:spPr/>
      <dgm:t>
        <a:bodyPr/>
        <a:lstStyle/>
        <a:p>
          <a:endParaRPr lang="en-US"/>
        </a:p>
      </dgm:t>
    </dgm:pt>
    <dgm:pt modelId="{09B7F5C3-0DDE-DA40-AA52-57B93FE00E35}" type="pres">
      <dgm:prSet presAssocID="{B4BBF1E3-397A-EC47-AD57-7BB2D2DD2248}" presName="background2" presStyleLbl="node2" presStyleIdx="2" presStyleCnt="4"/>
      <dgm:spPr/>
      <dgm:t>
        <a:bodyPr/>
        <a:lstStyle/>
        <a:p>
          <a:endParaRPr lang="en-US"/>
        </a:p>
      </dgm:t>
    </dgm:pt>
    <dgm:pt modelId="{A74A0A46-94AE-4C48-9E31-A6A044D7AA2E}" type="pres">
      <dgm:prSet presAssocID="{B4BBF1E3-397A-EC47-AD57-7BB2D2DD2248}" presName="text2" presStyleLbl="fgAcc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5CF6B55-C663-ED42-93F4-1B49D49DA756}" type="pres">
      <dgm:prSet presAssocID="{B4BBF1E3-397A-EC47-AD57-7BB2D2DD2248}" presName="hierChild3" presStyleCnt="0"/>
      <dgm:spPr/>
      <dgm:t>
        <a:bodyPr/>
        <a:lstStyle/>
        <a:p>
          <a:endParaRPr lang="en-US"/>
        </a:p>
      </dgm:t>
    </dgm:pt>
    <dgm:pt modelId="{60608FFD-E7BD-B648-99F1-7B1034781A65}" type="pres">
      <dgm:prSet presAssocID="{1D51ECC5-B428-2C4C-92B8-DF00B2DC8E04}" presName="Name10" presStyleLbl="parChTrans1D2" presStyleIdx="3" presStyleCnt="4"/>
      <dgm:spPr/>
      <dgm:t>
        <a:bodyPr/>
        <a:lstStyle/>
        <a:p>
          <a:endParaRPr lang="en-US"/>
        </a:p>
      </dgm:t>
    </dgm:pt>
    <dgm:pt modelId="{00C467AC-69F0-3343-AFD8-0D4D6C1A933F}" type="pres">
      <dgm:prSet presAssocID="{29C2A9A1-B68F-684E-A66F-0E586EEF881C}" presName="hierRoot2" presStyleCnt="0"/>
      <dgm:spPr/>
      <dgm:t>
        <a:bodyPr/>
        <a:lstStyle/>
        <a:p>
          <a:endParaRPr lang="en-US"/>
        </a:p>
      </dgm:t>
    </dgm:pt>
    <dgm:pt modelId="{7CBC1B4D-F1BF-CE4F-918F-F82DBE455BD4}" type="pres">
      <dgm:prSet presAssocID="{29C2A9A1-B68F-684E-A66F-0E586EEF881C}" presName="composite2" presStyleCnt="0"/>
      <dgm:spPr/>
      <dgm:t>
        <a:bodyPr/>
        <a:lstStyle/>
        <a:p>
          <a:endParaRPr lang="en-US"/>
        </a:p>
      </dgm:t>
    </dgm:pt>
    <dgm:pt modelId="{6AB1D896-CBED-D745-BA6A-249DE0278113}" type="pres">
      <dgm:prSet presAssocID="{29C2A9A1-B68F-684E-A66F-0E586EEF881C}" presName="background2" presStyleLbl="node2" presStyleIdx="3" presStyleCnt="4"/>
      <dgm:spPr/>
      <dgm:t>
        <a:bodyPr/>
        <a:lstStyle/>
        <a:p>
          <a:endParaRPr lang="en-US"/>
        </a:p>
      </dgm:t>
    </dgm:pt>
    <dgm:pt modelId="{E310574C-BF73-3F46-86B8-5502E96C6333}" type="pres">
      <dgm:prSet presAssocID="{29C2A9A1-B68F-684E-A66F-0E586EEF881C}" presName="text2" presStyleLbl="fgAcc2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F5B0071-8C21-3E43-A352-03FC25B4AB80}" type="pres">
      <dgm:prSet presAssocID="{29C2A9A1-B68F-684E-A66F-0E586EEF881C}" presName="hierChild3" presStyleCnt="0"/>
      <dgm:spPr/>
      <dgm:t>
        <a:bodyPr/>
        <a:lstStyle/>
        <a:p>
          <a:endParaRPr lang="en-US"/>
        </a:p>
      </dgm:t>
    </dgm:pt>
    <dgm:pt modelId="{F31D2A44-377B-154C-92E1-F4F41FCE10A5}" type="pres">
      <dgm:prSet presAssocID="{BFE24743-3436-A44D-8036-5A87738E1C5A}" presName="Name17" presStyleLbl="parChTrans1D3" presStyleIdx="0" presStyleCnt="3"/>
      <dgm:spPr/>
      <dgm:t>
        <a:bodyPr/>
        <a:lstStyle/>
        <a:p>
          <a:endParaRPr lang="en-US"/>
        </a:p>
      </dgm:t>
    </dgm:pt>
    <dgm:pt modelId="{98963695-AB64-B047-A7F9-6955A3628208}" type="pres">
      <dgm:prSet presAssocID="{07CDC746-816D-8C48-AB88-936B6AF5A6EA}" presName="hierRoot3" presStyleCnt="0"/>
      <dgm:spPr/>
      <dgm:t>
        <a:bodyPr/>
        <a:lstStyle/>
        <a:p>
          <a:endParaRPr lang="en-US"/>
        </a:p>
      </dgm:t>
    </dgm:pt>
    <dgm:pt modelId="{1C7672E3-FB5D-CE4B-8EA6-08726DF592CD}" type="pres">
      <dgm:prSet presAssocID="{07CDC746-816D-8C48-AB88-936B6AF5A6EA}" presName="composite3" presStyleCnt="0"/>
      <dgm:spPr/>
      <dgm:t>
        <a:bodyPr/>
        <a:lstStyle/>
        <a:p>
          <a:endParaRPr lang="en-US"/>
        </a:p>
      </dgm:t>
    </dgm:pt>
    <dgm:pt modelId="{3921F988-9C16-E444-BD19-4FA4E7B7FA9D}" type="pres">
      <dgm:prSet presAssocID="{07CDC746-816D-8C48-AB88-936B6AF5A6EA}" presName="background3" presStyleLbl="node3" presStyleIdx="0" presStyleCnt="3"/>
      <dgm:spPr/>
      <dgm:t>
        <a:bodyPr/>
        <a:lstStyle/>
        <a:p>
          <a:endParaRPr lang="en-US"/>
        </a:p>
      </dgm:t>
    </dgm:pt>
    <dgm:pt modelId="{B399EE31-B6F1-CA4E-94C4-FD0898720E05}" type="pres">
      <dgm:prSet presAssocID="{07CDC746-816D-8C48-AB88-936B6AF5A6EA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486220A-7E6B-454C-83F1-78D43CC75329}" type="pres">
      <dgm:prSet presAssocID="{07CDC746-816D-8C48-AB88-936B6AF5A6EA}" presName="hierChild4" presStyleCnt="0"/>
      <dgm:spPr/>
      <dgm:t>
        <a:bodyPr/>
        <a:lstStyle/>
        <a:p>
          <a:endParaRPr lang="en-US"/>
        </a:p>
      </dgm:t>
    </dgm:pt>
    <dgm:pt modelId="{920F9B8C-3C80-FD4C-98E1-12787847CF5A}" type="pres">
      <dgm:prSet presAssocID="{CA5D1420-524D-044B-96A8-67BAE1D1F0E5}" presName="Name17" presStyleLbl="parChTrans1D3" presStyleIdx="1" presStyleCnt="3"/>
      <dgm:spPr/>
      <dgm:t>
        <a:bodyPr/>
        <a:lstStyle/>
        <a:p>
          <a:endParaRPr lang="en-US"/>
        </a:p>
      </dgm:t>
    </dgm:pt>
    <dgm:pt modelId="{9A5D9BDA-686D-5F48-BEF2-5C9D5CFCAC9C}" type="pres">
      <dgm:prSet presAssocID="{6C9C3596-D27E-384B-BE98-4F3653AD2883}" presName="hierRoot3" presStyleCnt="0"/>
      <dgm:spPr/>
      <dgm:t>
        <a:bodyPr/>
        <a:lstStyle/>
        <a:p>
          <a:endParaRPr lang="en-US"/>
        </a:p>
      </dgm:t>
    </dgm:pt>
    <dgm:pt modelId="{5E391EEE-755F-6548-A7A0-AD9581E5DEB4}" type="pres">
      <dgm:prSet presAssocID="{6C9C3596-D27E-384B-BE98-4F3653AD2883}" presName="composite3" presStyleCnt="0"/>
      <dgm:spPr/>
      <dgm:t>
        <a:bodyPr/>
        <a:lstStyle/>
        <a:p>
          <a:endParaRPr lang="en-US"/>
        </a:p>
      </dgm:t>
    </dgm:pt>
    <dgm:pt modelId="{997995B4-ECA8-DA4F-8B32-B20F3B14CFBE}" type="pres">
      <dgm:prSet presAssocID="{6C9C3596-D27E-384B-BE98-4F3653AD2883}" presName="background3" presStyleLbl="node3" presStyleIdx="1" presStyleCnt="3"/>
      <dgm:spPr/>
      <dgm:t>
        <a:bodyPr/>
        <a:lstStyle/>
        <a:p>
          <a:endParaRPr lang="en-US"/>
        </a:p>
      </dgm:t>
    </dgm:pt>
    <dgm:pt modelId="{CBF457B7-9295-B347-9C1B-75BA7DEEA391}" type="pres">
      <dgm:prSet presAssocID="{6C9C3596-D27E-384B-BE98-4F3653AD2883}" presName="text3" presStyleLbl="fgAcc3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E235552-3789-AA45-AA80-E0204D0445AE}" type="pres">
      <dgm:prSet presAssocID="{6C9C3596-D27E-384B-BE98-4F3653AD2883}" presName="hierChild4" presStyleCnt="0"/>
      <dgm:spPr/>
      <dgm:t>
        <a:bodyPr/>
        <a:lstStyle/>
        <a:p>
          <a:endParaRPr lang="en-US"/>
        </a:p>
      </dgm:t>
    </dgm:pt>
    <dgm:pt modelId="{0B7EAC19-2FC4-6C4E-942D-6419C33E0EEE}" type="pres">
      <dgm:prSet presAssocID="{F0A976C4-364A-904C-B7C2-3BE7B9B4030F}" presName="Name17" presStyleLbl="parChTrans1D3" presStyleIdx="2" presStyleCnt="3"/>
      <dgm:spPr/>
      <dgm:t>
        <a:bodyPr/>
        <a:lstStyle/>
        <a:p>
          <a:endParaRPr lang="en-US"/>
        </a:p>
      </dgm:t>
    </dgm:pt>
    <dgm:pt modelId="{4A52404A-9559-6640-B6A3-347603A9EA81}" type="pres">
      <dgm:prSet presAssocID="{2894CC2B-C1DF-414D-A7E5-9E84F70F8FA0}" presName="hierRoot3" presStyleCnt="0"/>
      <dgm:spPr/>
      <dgm:t>
        <a:bodyPr/>
        <a:lstStyle/>
        <a:p>
          <a:endParaRPr lang="en-US"/>
        </a:p>
      </dgm:t>
    </dgm:pt>
    <dgm:pt modelId="{9CA9B93D-437C-ED4D-8F7C-7BA8E9AD1C4B}" type="pres">
      <dgm:prSet presAssocID="{2894CC2B-C1DF-414D-A7E5-9E84F70F8FA0}" presName="composite3" presStyleCnt="0"/>
      <dgm:spPr/>
      <dgm:t>
        <a:bodyPr/>
        <a:lstStyle/>
        <a:p>
          <a:endParaRPr lang="en-US"/>
        </a:p>
      </dgm:t>
    </dgm:pt>
    <dgm:pt modelId="{B5545D9D-4AB0-D741-984D-707AF9B16C3D}" type="pres">
      <dgm:prSet presAssocID="{2894CC2B-C1DF-414D-A7E5-9E84F70F8FA0}" presName="background3" presStyleLbl="node3" presStyleIdx="2" presStyleCnt="3"/>
      <dgm:spPr/>
      <dgm:t>
        <a:bodyPr/>
        <a:lstStyle/>
        <a:p>
          <a:endParaRPr lang="en-US"/>
        </a:p>
      </dgm:t>
    </dgm:pt>
    <dgm:pt modelId="{7F2F38FD-AF96-A64A-8227-00AB8CF2A7D1}" type="pres">
      <dgm:prSet presAssocID="{2894CC2B-C1DF-414D-A7E5-9E84F70F8FA0}" presName="text3" presStyleLbl="fgAcc3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0038967-6838-644D-947D-B57EDF60DAD5}" type="pres">
      <dgm:prSet presAssocID="{2894CC2B-C1DF-414D-A7E5-9E84F70F8FA0}" presName="hierChild4" presStyleCnt="0"/>
      <dgm:spPr/>
      <dgm:t>
        <a:bodyPr/>
        <a:lstStyle/>
        <a:p>
          <a:endParaRPr lang="en-US"/>
        </a:p>
      </dgm:t>
    </dgm:pt>
  </dgm:ptLst>
  <dgm:cxnLst>
    <dgm:cxn modelId="{7E349B0F-FD06-984A-A801-1B2D68D1FB58}" type="presOf" srcId="{4FDBB4B8-D55B-7842-A123-B6699820645D}" destId="{484F180C-1FBA-B24E-AAA4-9EA767AC96C0}" srcOrd="0" destOrd="0" presId="urn:microsoft.com/office/officeart/2005/8/layout/hierarchy1"/>
    <dgm:cxn modelId="{AA41EE15-0BA3-794C-A228-27DE6D4BE507}" srcId="{8A09037A-16E9-6E4A-A630-B16918439FFB}" destId="{B4BBF1E3-397A-EC47-AD57-7BB2D2DD2248}" srcOrd="2" destOrd="0" parTransId="{DA44F50B-9846-7044-A1CB-2DC393FA45E3}" sibTransId="{8213B5B5-4C60-AB47-B70D-EC5A94B5E79F}"/>
    <dgm:cxn modelId="{81C4784D-6B40-EF4B-8D08-E7CFDECD042E}" type="presOf" srcId="{F0A976C4-364A-904C-B7C2-3BE7B9B4030F}" destId="{0B7EAC19-2FC4-6C4E-942D-6419C33E0EEE}" srcOrd="0" destOrd="0" presId="urn:microsoft.com/office/officeart/2005/8/layout/hierarchy1"/>
    <dgm:cxn modelId="{A1B249BE-2032-5F40-A92E-00E0D57E9CA8}" type="presOf" srcId="{8A09037A-16E9-6E4A-A630-B16918439FFB}" destId="{E5418DDF-4598-6D4C-BC19-E398995CA6BE}" srcOrd="0" destOrd="0" presId="urn:microsoft.com/office/officeart/2005/8/layout/hierarchy1"/>
    <dgm:cxn modelId="{DBB4DAE1-4885-1544-BB1E-2CFA8847E0F2}" type="presOf" srcId="{29C2A9A1-B68F-684E-A66F-0E586EEF881C}" destId="{E310574C-BF73-3F46-86B8-5502E96C6333}" srcOrd="0" destOrd="0" presId="urn:microsoft.com/office/officeart/2005/8/layout/hierarchy1"/>
    <dgm:cxn modelId="{48700012-A842-874D-819F-C29E3AD3F340}" type="presOf" srcId="{2B2DF5FA-8E55-8B49-805E-C77612124D42}" destId="{A8B89DDB-A26C-4646-9A16-1C21153F7E10}" srcOrd="0" destOrd="0" presId="urn:microsoft.com/office/officeart/2005/8/layout/hierarchy1"/>
    <dgm:cxn modelId="{9662C17F-6BA4-9D42-A92B-B8CCE667AFCE}" type="presOf" srcId="{86E0BD0A-949E-E147-8EE6-F7AE879C3C5B}" destId="{798A4453-1344-ED49-970C-40BF1CEC8123}" srcOrd="0" destOrd="0" presId="urn:microsoft.com/office/officeart/2005/8/layout/hierarchy1"/>
    <dgm:cxn modelId="{86F6866B-B601-474C-900B-C65475F972B9}" srcId="{29C2A9A1-B68F-684E-A66F-0E586EEF881C}" destId="{07CDC746-816D-8C48-AB88-936B6AF5A6EA}" srcOrd="0" destOrd="0" parTransId="{BFE24743-3436-A44D-8036-5A87738E1C5A}" sibTransId="{A6F1FE85-7254-BB40-8335-DCC1B9C05F04}"/>
    <dgm:cxn modelId="{6AE3F0E6-A590-0F4D-B367-BF283D6F42AA}" type="presOf" srcId="{AFBEFCF1-0E96-9847-8C0E-5E7429DC3FE4}" destId="{0A813B6D-400D-6642-9978-243E0AC28269}" srcOrd="0" destOrd="0" presId="urn:microsoft.com/office/officeart/2005/8/layout/hierarchy1"/>
    <dgm:cxn modelId="{BA15ED40-90F1-8E41-B1C5-BBB8F06C9852}" type="presOf" srcId="{2894CC2B-C1DF-414D-A7E5-9E84F70F8FA0}" destId="{7F2F38FD-AF96-A64A-8227-00AB8CF2A7D1}" srcOrd="0" destOrd="0" presId="urn:microsoft.com/office/officeart/2005/8/layout/hierarchy1"/>
    <dgm:cxn modelId="{5FE99CC5-DE23-4647-91A2-374F46A253CC}" srcId="{29C2A9A1-B68F-684E-A66F-0E586EEF881C}" destId="{6C9C3596-D27E-384B-BE98-4F3653AD2883}" srcOrd="1" destOrd="0" parTransId="{CA5D1420-524D-044B-96A8-67BAE1D1F0E5}" sibTransId="{7A2601FD-C468-5749-99EC-A309EA647571}"/>
    <dgm:cxn modelId="{6091B168-E795-3F46-A9C4-B00E56FAF564}" type="presOf" srcId="{BFE24743-3436-A44D-8036-5A87738E1C5A}" destId="{F31D2A44-377B-154C-92E1-F4F41FCE10A5}" srcOrd="0" destOrd="0" presId="urn:microsoft.com/office/officeart/2005/8/layout/hierarchy1"/>
    <dgm:cxn modelId="{CD8BCCA2-6E69-A747-8589-C70DA7A09239}" type="presOf" srcId="{07CDC746-816D-8C48-AB88-936B6AF5A6EA}" destId="{B399EE31-B6F1-CA4E-94C4-FD0898720E05}" srcOrd="0" destOrd="0" presId="urn:microsoft.com/office/officeart/2005/8/layout/hierarchy1"/>
    <dgm:cxn modelId="{8E36596C-6E3B-E942-8C6E-EC0D3FE51355}" type="presOf" srcId="{563502F1-1E9B-7841-A09D-0DFA50EA7855}" destId="{74A212DC-1305-4749-8B6B-D67ACC4F145F}" srcOrd="0" destOrd="0" presId="urn:microsoft.com/office/officeart/2005/8/layout/hierarchy1"/>
    <dgm:cxn modelId="{9CE2C08C-DF68-4048-AD6D-A7E0A1584157}" type="presOf" srcId="{DA44F50B-9846-7044-A1CB-2DC393FA45E3}" destId="{2E190F1C-4FA2-C54E-B413-DEC2195EC16E}" srcOrd="0" destOrd="0" presId="urn:microsoft.com/office/officeart/2005/8/layout/hierarchy1"/>
    <dgm:cxn modelId="{527FF6B3-FA87-9540-BA5F-E22E3D840589}" type="presOf" srcId="{B4BBF1E3-397A-EC47-AD57-7BB2D2DD2248}" destId="{A74A0A46-94AE-4C48-9E31-A6A044D7AA2E}" srcOrd="0" destOrd="0" presId="urn:microsoft.com/office/officeart/2005/8/layout/hierarchy1"/>
    <dgm:cxn modelId="{23745615-0225-EF41-9DC9-A2384E5A28E8}" srcId="{8A09037A-16E9-6E4A-A630-B16918439FFB}" destId="{29C2A9A1-B68F-684E-A66F-0E586EEF881C}" srcOrd="3" destOrd="0" parTransId="{1D51ECC5-B428-2C4C-92B8-DF00B2DC8E04}" sibTransId="{2DDDBA64-1BB8-E046-BAA7-01EAA5033CD8}"/>
    <dgm:cxn modelId="{B34B74E5-7FAE-294A-B29A-81F8175DD900}" type="presOf" srcId="{6C9C3596-D27E-384B-BE98-4F3653AD2883}" destId="{CBF457B7-9295-B347-9C1B-75BA7DEEA391}" srcOrd="0" destOrd="0" presId="urn:microsoft.com/office/officeart/2005/8/layout/hierarchy1"/>
    <dgm:cxn modelId="{CE4531FD-6E94-AF44-AEB2-21A0A9360E7E}" srcId="{29C2A9A1-B68F-684E-A66F-0E586EEF881C}" destId="{2894CC2B-C1DF-414D-A7E5-9E84F70F8FA0}" srcOrd="2" destOrd="0" parTransId="{F0A976C4-364A-904C-B7C2-3BE7B9B4030F}" sibTransId="{A6465BA0-BAE3-564B-BF5F-E848E450DE1B}"/>
    <dgm:cxn modelId="{6D6DFC7A-E878-2445-B769-D36A5B79D19A}" srcId="{8A09037A-16E9-6E4A-A630-B16918439FFB}" destId="{563502F1-1E9B-7841-A09D-0DFA50EA7855}" srcOrd="0" destOrd="0" parTransId="{2B2DF5FA-8E55-8B49-805E-C77612124D42}" sibTransId="{031B2537-69B3-644D-B2C4-64C7B6590D71}"/>
    <dgm:cxn modelId="{5ADF4D86-DE7E-834A-AE16-33D6F5A56ECC}" srcId="{8A09037A-16E9-6E4A-A630-B16918439FFB}" destId="{86E0BD0A-949E-E147-8EE6-F7AE879C3C5B}" srcOrd="1" destOrd="0" parTransId="{4FDBB4B8-D55B-7842-A123-B6699820645D}" sibTransId="{E4F6E01D-FF22-3143-81FC-C72BD243B55B}"/>
    <dgm:cxn modelId="{2330FE30-E65A-0845-8F8C-7C0340B3CC3D}" type="presOf" srcId="{CA5D1420-524D-044B-96A8-67BAE1D1F0E5}" destId="{920F9B8C-3C80-FD4C-98E1-12787847CF5A}" srcOrd="0" destOrd="0" presId="urn:microsoft.com/office/officeart/2005/8/layout/hierarchy1"/>
    <dgm:cxn modelId="{DE1AB5CD-51CF-7246-B2FF-7971DDB9BFF9}" srcId="{AFBEFCF1-0E96-9847-8C0E-5E7429DC3FE4}" destId="{8A09037A-16E9-6E4A-A630-B16918439FFB}" srcOrd="0" destOrd="0" parTransId="{76BD232B-5484-6941-A90C-85AF106C445D}" sibTransId="{A5F4D9FF-594B-FA4B-8A1C-A05DBB44C36A}"/>
    <dgm:cxn modelId="{D1D8A7A2-235A-884C-BA90-FB5F670E1843}" type="presOf" srcId="{1D51ECC5-B428-2C4C-92B8-DF00B2DC8E04}" destId="{60608FFD-E7BD-B648-99F1-7B1034781A65}" srcOrd="0" destOrd="0" presId="urn:microsoft.com/office/officeart/2005/8/layout/hierarchy1"/>
    <dgm:cxn modelId="{FEB4DF09-13E7-404B-9FC0-6EE96D27D7BE}" type="presParOf" srcId="{0A813B6D-400D-6642-9978-243E0AC28269}" destId="{88495AA8-4EDF-9947-AF97-1E637A4C108D}" srcOrd="0" destOrd="0" presId="urn:microsoft.com/office/officeart/2005/8/layout/hierarchy1"/>
    <dgm:cxn modelId="{F0B4C614-D0F3-624C-93BE-23C3633EC507}" type="presParOf" srcId="{88495AA8-4EDF-9947-AF97-1E637A4C108D}" destId="{2E01E7EF-656E-6248-8A47-E26699168341}" srcOrd="0" destOrd="0" presId="urn:microsoft.com/office/officeart/2005/8/layout/hierarchy1"/>
    <dgm:cxn modelId="{8F024DD3-962F-1A41-B0FC-F05913979C30}" type="presParOf" srcId="{2E01E7EF-656E-6248-8A47-E26699168341}" destId="{540705CA-9FA4-924C-B28E-A6F64A0718A4}" srcOrd="0" destOrd="0" presId="urn:microsoft.com/office/officeart/2005/8/layout/hierarchy1"/>
    <dgm:cxn modelId="{FA926E0A-B7F6-0F4F-B39C-37F1C431979A}" type="presParOf" srcId="{2E01E7EF-656E-6248-8A47-E26699168341}" destId="{E5418DDF-4598-6D4C-BC19-E398995CA6BE}" srcOrd="1" destOrd="0" presId="urn:microsoft.com/office/officeart/2005/8/layout/hierarchy1"/>
    <dgm:cxn modelId="{76C68085-D8D8-B547-84BC-B42DCCA0149C}" type="presParOf" srcId="{88495AA8-4EDF-9947-AF97-1E637A4C108D}" destId="{8F5680B3-5608-884D-A106-20A4DF40C466}" srcOrd="1" destOrd="0" presId="urn:microsoft.com/office/officeart/2005/8/layout/hierarchy1"/>
    <dgm:cxn modelId="{1F07ACCB-B1C5-1042-A146-80DE28EDCB27}" type="presParOf" srcId="{8F5680B3-5608-884D-A106-20A4DF40C466}" destId="{A8B89DDB-A26C-4646-9A16-1C21153F7E10}" srcOrd="0" destOrd="0" presId="urn:microsoft.com/office/officeart/2005/8/layout/hierarchy1"/>
    <dgm:cxn modelId="{FEC8814F-B034-7D4B-B4E8-EBF0D2B4E3BD}" type="presParOf" srcId="{8F5680B3-5608-884D-A106-20A4DF40C466}" destId="{30B10C73-6AB4-814B-8254-07C00B9EEEC4}" srcOrd="1" destOrd="0" presId="urn:microsoft.com/office/officeart/2005/8/layout/hierarchy1"/>
    <dgm:cxn modelId="{D02C3F48-8372-544E-BCA8-4EC86C53B5A9}" type="presParOf" srcId="{30B10C73-6AB4-814B-8254-07C00B9EEEC4}" destId="{FB7640EF-06F7-B447-8095-33F013C69ABF}" srcOrd="0" destOrd="0" presId="urn:microsoft.com/office/officeart/2005/8/layout/hierarchy1"/>
    <dgm:cxn modelId="{9D7300A0-4C59-B348-B7A1-BD20D5962635}" type="presParOf" srcId="{FB7640EF-06F7-B447-8095-33F013C69ABF}" destId="{5281CF25-C31B-5040-AD1A-6DDC28D5D35B}" srcOrd="0" destOrd="0" presId="urn:microsoft.com/office/officeart/2005/8/layout/hierarchy1"/>
    <dgm:cxn modelId="{4717B908-BF82-D543-851B-2EA2FD016245}" type="presParOf" srcId="{FB7640EF-06F7-B447-8095-33F013C69ABF}" destId="{74A212DC-1305-4749-8B6B-D67ACC4F145F}" srcOrd="1" destOrd="0" presId="urn:microsoft.com/office/officeart/2005/8/layout/hierarchy1"/>
    <dgm:cxn modelId="{BA422E0F-7040-FB43-8A1A-D82287AD928B}" type="presParOf" srcId="{30B10C73-6AB4-814B-8254-07C00B9EEEC4}" destId="{95FF02F3-75BB-2D46-A35C-55331954FBEC}" srcOrd="1" destOrd="0" presId="urn:microsoft.com/office/officeart/2005/8/layout/hierarchy1"/>
    <dgm:cxn modelId="{5AC48DFD-C78E-E940-AA8F-1E0B51BBC035}" type="presParOf" srcId="{8F5680B3-5608-884D-A106-20A4DF40C466}" destId="{484F180C-1FBA-B24E-AAA4-9EA767AC96C0}" srcOrd="2" destOrd="0" presId="urn:microsoft.com/office/officeart/2005/8/layout/hierarchy1"/>
    <dgm:cxn modelId="{09C480C5-8F76-D14C-9889-90491606EEE7}" type="presParOf" srcId="{8F5680B3-5608-884D-A106-20A4DF40C466}" destId="{6EAB4B44-0318-584A-BA1A-32052F972ADB}" srcOrd="3" destOrd="0" presId="urn:microsoft.com/office/officeart/2005/8/layout/hierarchy1"/>
    <dgm:cxn modelId="{7277A660-443F-E742-AD92-8181E6CF62AF}" type="presParOf" srcId="{6EAB4B44-0318-584A-BA1A-32052F972ADB}" destId="{69B6F24A-39E2-B142-B0D3-9D127B8FFA2C}" srcOrd="0" destOrd="0" presId="urn:microsoft.com/office/officeart/2005/8/layout/hierarchy1"/>
    <dgm:cxn modelId="{F2681907-24D3-9F44-8E2D-F0DDBBC588EE}" type="presParOf" srcId="{69B6F24A-39E2-B142-B0D3-9D127B8FFA2C}" destId="{24672237-FE49-A048-8F52-B10D99D41ABD}" srcOrd="0" destOrd="0" presId="urn:microsoft.com/office/officeart/2005/8/layout/hierarchy1"/>
    <dgm:cxn modelId="{B181FDB9-6917-6345-965B-739DAC854062}" type="presParOf" srcId="{69B6F24A-39E2-B142-B0D3-9D127B8FFA2C}" destId="{798A4453-1344-ED49-970C-40BF1CEC8123}" srcOrd="1" destOrd="0" presId="urn:microsoft.com/office/officeart/2005/8/layout/hierarchy1"/>
    <dgm:cxn modelId="{3C15D061-D9DE-8F40-930E-5BBCA3AA455D}" type="presParOf" srcId="{6EAB4B44-0318-584A-BA1A-32052F972ADB}" destId="{5710FA99-956C-6B47-B864-D3F53BB4801A}" srcOrd="1" destOrd="0" presId="urn:microsoft.com/office/officeart/2005/8/layout/hierarchy1"/>
    <dgm:cxn modelId="{85CE72FD-35F8-0243-8FE1-7D1A2169C98A}" type="presParOf" srcId="{8F5680B3-5608-884D-A106-20A4DF40C466}" destId="{2E190F1C-4FA2-C54E-B413-DEC2195EC16E}" srcOrd="4" destOrd="0" presId="urn:microsoft.com/office/officeart/2005/8/layout/hierarchy1"/>
    <dgm:cxn modelId="{B93C9B47-FAB8-634D-AC9B-EE290600EEF7}" type="presParOf" srcId="{8F5680B3-5608-884D-A106-20A4DF40C466}" destId="{1CBE925D-B9EF-3645-BF45-849373E56E0B}" srcOrd="5" destOrd="0" presId="urn:microsoft.com/office/officeart/2005/8/layout/hierarchy1"/>
    <dgm:cxn modelId="{F1D32D63-32AA-D642-AE84-F34A5C63FC60}" type="presParOf" srcId="{1CBE925D-B9EF-3645-BF45-849373E56E0B}" destId="{F657519E-21A5-0641-A561-D552B34224A4}" srcOrd="0" destOrd="0" presId="urn:microsoft.com/office/officeart/2005/8/layout/hierarchy1"/>
    <dgm:cxn modelId="{E9B17139-DC50-7F4A-BA84-F22FB0D14F7B}" type="presParOf" srcId="{F657519E-21A5-0641-A561-D552B34224A4}" destId="{09B7F5C3-0DDE-DA40-AA52-57B93FE00E35}" srcOrd="0" destOrd="0" presId="urn:microsoft.com/office/officeart/2005/8/layout/hierarchy1"/>
    <dgm:cxn modelId="{CBE846B8-1042-204D-A366-DB488C479D98}" type="presParOf" srcId="{F657519E-21A5-0641-A561-D552B34224A4}" destId="{A74A0A46-94AE-4C48-9E31-A6A044D7AA2E}" srcOrd="1" destOrd="0" presId="urn:microsoft.com/office/officeart/2005/8/layout/hierarchy1"/>
    <dgm:cxn modelId="{4C393536-E6E9-F24F-8FD8-BC221DA01997}" type="presParOf" srcId="{1CBE925D-B9EF-3645-BF45-849373E56E0B}" destId="{95CF6B55-C663-ED42-93F4-1B49D49DA756}" srcOrd="1" destOrd="0" presId="urn:microsoft.com/office/officeart/2005/8/layout/hierarchy1"/>
    <dgm:cxn modelId="{763D5A58-BF29-AD4A-A1BE-C72D78BB0A8B}" type="presParOf" srcId="{8F5680B3-5608-884D-A106-20A4DF40C466}" destId="{60608FFD-E7BD-B648-99F1-7B1034781A65}" srcOrd="6" destOrd="0" presId="urn:microsoft.com/office/officeart/2005/8/layout/hierarchy1"/>
    <dgm:cxn modelId="{FEE0FE63-57DE-6E49-839A-8280CC03F587}" type="presParOf" srcId="{8F5680B3-5608-884D-A106-20A4DF40C466}" destId="{00C467AC-69F0-3343-AFD8-0D4D6C1A933F}" srcOrd="7" destOrd="0" presId="urn:microsoft.com/office/officeart/2005/8/layout/hierarchy1"/>
    <dgm:cxn modelId="{EE51B1F6-C8F4-EB41-9E3E-ED90E964E75C}" type="presParOf" srcId="{00C467AC-69F0-3343-AFD8-0D4D6C1A933F}" destId="{7CBC1B4D-F1BF-CE4F-918F-F82DBE455BD4}" srcOrd="0" destOrd="0" presId="urn:microsoft.com/office/officeart/2005/8/layout/hierarchy1"/>
    <dgm:cxn modelId="{229DA33E-6DE9-A948-9C44-F8EB1C4F4103}" type="presParOf" srcId="{7CBC1B4D-F1BF-CE4F-918F-F82DBE455BD4}" destId="{6AB1D896-CBED-D745-BA6A-249DE0278113}" srcOrd="0" destOrd="0" presId="urn:microsoft.com/office/officeart/2005/8/layout/hierarchy1"/>
    <dgm:cxn modelId="{81FCBBF1-2AC7-8E4C-ABA7-DA5070340304}" type="presParOf" srcId="{7CBC1B4D-F1BF-CE4F-918F-F82DBE455BD4}" destId="{E310574C-BF73-3F46-86B8-5502E96C6333}" srcOrd="1" destOrd="0" presId="urn:microsoft.com/office/officeart/2005/8/layout/hierarchy1"/>
    <dgm:cxn modelId="{D4C972C9-903E-B94A-A50C-627CC4BCA403}" type="presParOf" srcId="{00C467AC-69F0-3343-AFD8-0D4D6C1A933F}" destId="{0F5B0071-8C21-3E43-A352-03FC25B4AB80}" srcOrd="1" destOrd="0" presId="urn:microsoft.com/office/officeart/2005/8/layout/hierarchy1"/>
    <dgm:cxn modelId="{2873AF26-3529-0045-81BF-3E542FD220DC}" type="presParOf" srcId="{0F5B0071-8C21-3E43-A352-03FC25B4AB80}" destId="{F31D2A44-377B-154C-92E1-F4F41FCE10A5}" srcOrd="0" destOrd="0" presId="urn:microsoft.com/office/officeart/2005/8/layout/hierarchy1"/>
    <dgm:cxn modelId="{0C009E78-6FC7-114D-85A0-3EA8D8460321}" type="presParOf" srcId="{0F5B0071-8C21-3E43-A352-03FC25B4AB80}" destId="{98963695-AB64-B047-A7F9-6955A3628208}" srcOrd="1" destOrd="0" presId="urn:microsoft.com/office/officeart/2005/8/layout/hierarchy1"/>
    <dgm:cxn modelId="{51EB38C9-F1E8-9341-9C5D-E213FDAF5D2E}" type="presParOf" srcId="{98963695-AB64-B047-A7F9-6955A3628208}" destId="{1C7672E3-FB5D-CE4B-8EA6-08726DF592CD}" srcOrd="0" destOrd="0" presId="urn:microsoft.com/office/officeart/2005/8/layout/hierarchy1"/>
    <dgm:cxn modelId="{DF9FDCB5-F8E5-464C-A693-08D2D6860466}" type="presParOf" srcId="{1C7672E3-FB5D-CE4B-8EA6-08726DF592CD}" destId="{3921F988-9C16-E444-BD19-4FA4E7B7FA9D}" srcOrd="0" destOrd="0" presId="urn:microsoft.com/office/officeart/2005/8/layout/hierarchy1"/>
    <dgm:cxn modelId="{CE4598F2-2DD8-2341-BEEB-47DF54ADF4BF}" type="presParOf" srcId="{1C7672E3-FB5D-CE4B-8EA6-08726DF592CD}" destId="{B399EE31-B6F1-CA4E-94C4-FD0898720E05}" srcOrd="1" destOrd="0" presId="urn:microsoft.com/office/officeart/2005/8/layout/hierarchy1"/>
    <dgm:cxn modelId="{FFC62100-5654-1243-B626-EFE1F9DE0D67}" type="presParOf" srcId="{98963695-AB64-B047-A7F9-6955A3628208}" destId="{8486220A-7E6B-454C-83F1-78D43CC75329}" srcOrd="1" destOrd="0" presId="urn:microsoft.com/office/officeart/2005/8/layout/hierarchy1"/>
    <dgm:cxn modelId="{5BD54573-DB2E-734A-9B75-EA774828B226}" type="presParOf" srcId="{0F5B0071-8C21-3E43-A352-03FC25B4AB80}" destId="{920F9B8C-3C80-FD4C-98E1-12787847CF5A}" srcOrd="2" destOrd="0" presId="urn:microsoft.com/office/officeart/2005/8/layout/hierarchy1"/>
    <dgm:cxn modelId="{086B6008-1C9F-D941-91DC-7CEFE1B7CCC7}" type="presParOf" srcId="{0F5B0071-8C21-3E43-A352-03FC25B4AB80}" destId="{9A5D9BDA-686D-5F48-BEF2-5C9D5CFCAC9C}" srcOrd="3" destOrd="0" presId="urn:microsoft.com/office/officeart/2005/8/layout/hierarchy1"/>
    <dgm:cxn modelId="{9BAD5E08-B884-A343-9885-E8B98A35D475}" type="presParOf" srcId="{9A5D9BDA-686D-5F48-BEF2-5C9D5CFCAC9C}" destId="{5E391EEE-755F-6548-A7A0-AD9581E5DEB4}" srcOrd="0" destOrd="0" presId="urn:microsoft.com/office/officeart/2005/8/layout/hierarchy1"/>
    <dgm:cxn modelId="{C282B428-A708-FB41-9AA7-9F571B16BE79}" type="presParOf" srcId="{5E391EEE-755F-6548-A7A0-AD9581E5DEB4}" destId="{997995B4-ECA8-DA4F-8B32-B20F3B14CFBE}" srcOrd="0" destOrd="0" presId="urn:microsoft.com/office/officeart/2005/8/layout/hierarchy1"/>
    <dgm:cxn modelId="{D8908F4D-12C8-1448-976B-C5CAA95EF6CB}" type="presParOf" srcId="{5E391EEE-755F-6548-A7A0-AD9581E5DEB4}" destId="{CBF457B7-9295-B347-9C1B-75BA7DEEA391}" srcOrd="1" destOrd="0" presId="urn:microsoft.com/office/officeart/2005/8/layout/hierarchy1"/>
    <dgm:cxn modelId="{DDF6F569-EE44-6E4E-B510-5EB3970DFFC8}" type="presParOf" srcId="{9A5D9BDA-686D-5F48-BEF2-5C9D5CFCAC9C}" destId="{3E235552-3789-AA45-AA80-E0204D0445AE}" srcOrd="1" destOrd="0" presId="urn:microsoft.com/office/officeart/2005/8/layout/hierarchy1"/>
    <dgm:cxn modelId="{9758CCE5-FF69-B94C-8BEC-B240F7C46F3D}" type="presParOf" srcId="{0F5B0071-8C21-3E43-A352-03FC25B4AB80}" destId="{0B7EAC19-2FC4-6C4E-942D-6419C33E0EEE}" srcOrd="4" destOrd="0" presId="urn:microsoft.com/office/officeart/2005/8/layout/hierarchy1"/>
    <dgm:cxn modelId="{E1BD23C0-0C91-6947-A025-FEB6A690D01F}" type="presParOf" srcId="{0F5B0071-8C21-3E43-A352-03FC25B4AB80}" destId="{4A52404A-9559-6640-B6A3-347603A9EA81}" srcOrd="5" destOrd="0" presId="urn:microsoft.com/office/officeart/2005/8/layout/hierarchy1"/>
    <dgm:cxn modelId="{43BB88D1-9265-B943-9F1C-5544B2DA65DD}" type="presParOf" srcId="{4A52404A-9559-6640-B6A3-347603A9EA81}" destId="{9CA9B93D-437C-ED4D-8F7C-7BA8E9AD1C4B}" srcOrd="0" destOrd="0" presId="urn:microsoft.com/office/officeart/2005/8/layout/hierarchy1"/>
    <dgm:cxn modelId="{1EA320DD-CDA7-D445-9F21-D8715F14FB60}" type="presParOf" srcId="{9CA9B93D-437C-ED4D-8F7C-7BA8E9AD1C4B}" destId="{B5545D9D-4AB0-D741-984D-707AF9B16C3D}" srcOrd="0" destOrd="0" presId="urn:microsoft.com/office/officeart/2005/8/layout/hierarchy1"/>
    <dgm:cxn modelId="{B0E8FFFC-198B-7544-AF2F-91F96B7FC6CA}" type="presParOf" srcId="{9CA9B93D-437C-ED4D-8F7C-7BA8E9AD1C4B}" destId="{7F2F38FD-AF96-A64A-8227-00AB8CF2A7D1}" srcOrd="1" destOrd="0" presId="urn:microsoft.com/office/officeart/2005/8/layout/hierarchy1"/>
    <dgm:cxn modelId="{CA1874AE-6768-1C42-A4B1-8AEBB4CE741F}" type="presParOf" srcId="{4A52404A-9559-6640-B6A3-347603A9EA81}" destId="{E0038967-6838-644D-947D-B57EDF60DAD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6FED3B-33D9-C140-9F5F-FEFD7C308EE5}">
      <dsp:nvSpPr>
        <dsp:cNvPr id="0" name=""/>
        <dsp:cNvSpPr/>
      </dsp:nvSpPr>
      <dsp:spPr>
        <a:xfrm>
          <a:off x="5310739" y="3500418"/>
          <a:ext cx="91440" cy="40925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09254"/>
              </a:lnTo>
            </a:path>
          </a:pathLst>
        </a:custGeom>
        <a:noFill/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AD24E3-6E7A-8F45-9EFD-A0DE6EEF1C41}">
      <dsp:nvSpPr>
        <dsp:cNvPr id="0" name=""/>
        <dsp:cNvSpPr/>
      </dsp:nvSpPr>
      <dsp:spPr>
        <a:xfrm>
          <a:off x="5310739" y="2197604"/>
          <a:ext cx="91440" cy="40925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09254"/>
              </a:lnTo>
            </a:path>
          </a:pathLst>
        </a:custGeom>
        <a:noFill/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EE83AA-D250-6C4E-862D-ACE11154D904}">
      <dsp:nvSpPr>
        <dsp:cNvPr id="0" name=""/>
        <dsp:cNvSpPr/>
      </dsp:nvSpPr>
      <dsp:spPr>
        <a:xfrm>
          <a:off x="5310739" y="894791"/>
          <a:ext cx="91440" cy="40925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09254"/>
              </a:lnTo>
            </a:path>
          </a:pathLst>
        </a:custGeom>
        <a:noFill/>
        <a:ln w="952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82E0A9-F806-C342-A212-A974E07BB1B3}">
      <dsp:nvSpPr>
        <dsp:cNvPr id="0" name=""/>
        <dsp:cNvSpPr/>
      </dsp:nvSpPr>
      <dsp:spPr>
        <a:xfrm>
          <a:off x="3590853" y="2197604"/>
          <a:ext cx="91440" cy="40925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09254"/>
              </a:lnTo>
            </a:path>
          </a:pathLst>
        </a:custGeom>
        <a:noFill/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0C5314-F51D-774C-B2FC-116C851D1884}">
      <dsp:nvSpPr>
        <dsp:cNvPr id="0" name=""/>
        <dsp:cNvSpPr/>
      </dsp:nvSpPr>
      <dsp:spPr>
        <a:xfrm>
          <a:off x="3590853" y="894791"/>
          <a:ext cx="91440" cy="40925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09254"/>
              </a:lnTo>
            </a:path>
          </a:pathLst>
        </a:custGeom>
        <a:noFill/>
        <a:ln w="952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21245D-C838-D04C-ADDA-F3D78E2A55CF}">
      <dsp:nvSpPr>
        <dsp:cNvPr id="0" name=""/>
        <dsp:cNvSpPr/>
      </dsp:nvSpPr>
      <dsp:spPr>
        <a:xfrm>
          <a:off x="1870967" y="2197604"/>
          <a:ext cx="91440" cy="40925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09254"/>
              </a:lnTo>
            </a:path>
          </a:pathLst>
        </a:custGeom>
        <a:noFill/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0846B2-BB90-3D43-8FFD-E7635AAAD8F6}">
      <dsp:nvSpPr>
        <dsp:cNvPr id="0" name=""/>
        <dsp:cNvSpPr/>
      </dsp:nvSpPr>
      <dsp:spPr>
        <a:xfrm>
          <a:off x="1870967" y="894791"/>
          <a:ext cx="91440" cy="40925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09254"/>
              </a:lnTo>
            </a:path>
          </a:pathLst>
        </a:custGeom>
        <a:noFill/>
        <a:ln w="952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0705CA-9FA4-924C-B28E-A6F64A0718A4}">
      <dsp:nvSpPr>
        <dsp:cNvPr id="0" name=""/>
        <dsp:cNvSpPr/>
      </dsp:nvSpPr>
      <dsp:spPr>
        <a:xfrm>
          <a:off x="1213098" y="1232"/>
          <a:ext cx="1407179" cy="8935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2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2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2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5418DDF-4598-6D4C-BC19-E398995CA6BE}">
      <dsp:nvSpPr>
        <dsp:cNvPr id="0" name=""/>
        <dsp:cNvSpPr/>
      </dsp:nvSpPr>
      <dsp:spPr>
        <a:xfrm>
          <a:off x="1369451" y="149768"/>
          <a:ext cx="1407179" cy="8935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300" kern="1200" dirty="0" smtClean="0"/>
            <a:t>Right</a:t>
          </a:r>
          <a:r>
            <a:rPr lang="zh-CN" altLang="en-US" sz="2300" kern="1200" dirty="0" smtClean="0"/>
            <a:t> </a:t>
          </a:r>
          <a:r>
            <a:rPr lang="en-US" altLang="zh-CN" sz="2300" kern="1200" dirty="0" smtClean="0"/>
            <a:t>Wheel</a:t>
          </a:r>
          <a:endParaRPr lang="en-US" sz="2300" kern="1200" dirty="0"/>
        </a:p>
      </dsp:txBody>
      <dsp:txXfrm>
        <a:off x="1395622" y="175939"/>
        <a:ext cx="1354837" cy="841216"/>
      </dsp:txXfrm>
    </dsp:sp>
    <dsp:sp modelId="{49135158-DE26-464E-93DF-223BB492764F}">
      <dsp:nvSpPr>
        <dsp:cNvPr id="0" name=""/>
        <dsp:cNvSpPr/>
      </dsp:nvSpPr>
      <dsp:spPr>
        <a:xfrm>
          <a:off x="1213098" y="1304046"/>
          <a:ext cx="1407179" cy="89355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45000"/>
                <a:satMod val="200000"/>
              </a:schemeClr>
            </a:gs>
            <a:gs pos="30000">
              <a:schemeClr val="dk1">
                <a:tint val="61000"/>
                <a:satMod val="200000"/>
              </a:schemeClr>
            </a:gs>
            <a:gs pos="45000">
              <a:schemeClr val="dk1">
                <a:tint val="66000"/>
                <a:satMod val="200000"/>
              </a:schemeClr>
            </a:gs>
            <a:gs pos="55000">
              <a:schemeClr val="dk1">
                <a:tint val="66000"/>
                <a:satMod val="200000"/>
              </a:schemeClr>
            </a:gs>
            <a:gs pos="73000">
              <a:schemeClr val="dk1">
                <a:tint val="61000"/>
                <a:satMod val="200000"/>
              </a:schemeClr>
            </a:gs>
            <a:gs pos="100000">
              <a:schemeClr val="dk1">
                <a:tint val="45000"/>
                <a:satMod val="200000"/>
              </a:schemeClr>
            </a:gs>
          </a:gsLst>
          <a:lin ang="950000" scaled="1"/>
        </a:gradFill>
        <a:ln w="9525" cap="flat" cmpd="sng" algn="ctr">
          <a:solidFill>
            <a:schemeClr val="dk1"/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</dsp:sp>
    <dsp:sp modelId="{76C340C8-A0F4-B943-B8B0-5F12F815E8FA}">
      <dsp:nvSpPr>
        <dsp:cNvPr id="0" name=""/>
        <dsp:cNvSpPr/>
      </dsp:nvSpPr>
      <dsp:spPr>
        <a:xfrm>
          <a:off x="1369451" y="1452581"/>
          <a:ext cx="1407179" cy="89355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hade val="63000"/>
              </a:schemeClr>
            </a:gs>
            <a:gs pos="30000">
              <a:schemeClr val="accent1">
                <a:shade val="90000"/>
                <a:satMod val="110000"/>
              </a:schemeClr>
            </a:gs>
            <a:gs pos="45000">
              <a:schemeClr val="accent1">
                <a:shade val="100000"/>
                <a:satMod val="118000"/>
              </a:schemeClr>
            </a:gs>
            <a:gs pos="55000">
              <a:schemeClr val="accent1">
                <a:shade val="100000"/>
                <a:satMod val="118000"/>
              </a:schemeClr>
            </a:gs>
            <a:gs pos="73000">
              <a:schemeClr val="accent1">
                <a:shade val="90000"/>
                <a:satMod val="110000"/>
              </a:schemeClr>
            </a:gs>
            <a:gs pos="100000">
              <a:schemeClr val="accent1">
                <a:shade val="63000"/>
              </a:schemeClr>
            </a:gs>
          </a:gsLst>
          <a:lin ang="950000" scaled="1"/>
        </a:gradFill>
        <a:ln w="9525" cap="flat" cmpd="sng" algn="ctr">
          <a:solidFill>
            <a:schemeClr val="accent1"/>
          </a:solidFill>
          <a:prstDash val="solid"/>
        </a:ln>
        <a:effectLst>
          <a:outerShdw blurRad="50800" dist="43000" dir="5400000" rotWithShape="0">
            <a:srgbClr val="000000">
              <a:alpha val="40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300" kern="1200" dirty="0" smtClean="0"/>
            <a:t>Load</a:t>
          </a:r>
          <a:endParaRPr lang="en-US" sz="2300" kern="1200" dirty="0"/>
        </a:p>
      </dsp:txBody>
      <dsp:txXfrm>
        <a:off x="1395622" y="1478752"/>
        <a:ext cx="1354837" cy="841216"/>
      </dsp:txXfrm>
    </dsp:sp>
    <dsp:sp modelId="{6BACE151-F106-E74C-8DD1-19030D25D1E0}">
      <dsp:nvSpPr>
        <dsp:cNvPr id="0" name=""/>
        <dsp:cNvSpPr/>
      </dsp:nvSpPr>
      <dsp:spPr>
        <a:xfrm>
          <a:off x="1213098" y="2606859"/>
          <a:ext cx="1407179" cy="89355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45000"/>
                <a:satMod val="200000"/>
              </a:schemeClr>
            </a:gs>
            <a:gs pos="30000">
              <a:schemeClr val="dk1">
                <a:tint val="61000"/>
                <a:satMod val="200000"/>
              </a:schemeClr>
            </a:gs>
            <a:gs pos="45000">
              <a:schemeClr val="dk1">
                <a:tint val="66000"/>
                <a:satMod val="200000"/>
              </a:schemeClr>
            </a:gs>
            <a:gs pos="55000">
              <a:schemeClr val="dk1">
                <a:tint val="66000"/>
                <a:satMod val="200000"/>
              </a:schemeClr>
            </a:gs>
            <a:gs pos="73000">
              <a:schemeClr val="dk1">
                <a:tint val="61000"/>
                <a:satMod val="200000"/>
              </a:schemeClr>
            </a:gs>
            <a:gs pos="100000">
              <a:schemeClr val="dk1">
                <a:tint val="45000"/>
                <a:satMod val="200000"/>
              </a:schemeClr>
            </a:gs>
          </a:gsLst>
          <a:lin ang="950000" scaled="1"/>
        </a:gradFill>
        <a:ln w="9525" cap="flat" cmpd="sng" algn="ctr">
          <a:solidFill>
            <a:schemeClr val="dk1"/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</dsp:sp>
    <dsp:sp modelId="{B3AC1EF6-AA9A-F44D-B4EB-D854B7FD05B4}">
      <dsp:nvSpPr>
        <dsp:cNvPr id="0" name=""/>
        <dsp:cNvSpPr/>
      </dsp:nvSpPr>
      <dsp:spPr>
        <a:xfrm>
          <a:off x="1369451" y="2755395"/>
          <a:ext cx="1407179" cy="89355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shade val="63000"/>
              </a:schemeClr>
            </a:gs>
            <a:gs pos="30000">
              <a:schemeClr val="accent3">
                <a:shade val="90000"/>
                <a:satMod val="110000"/>
              </a:schemeClr>
            </a:gs>
            <a:gs pos="45000">
              <a:schemeClr val="accent3">
                <a:shade val="100000"/>
                <a:satMod val="118000"/>
              </a:schemeClr>
            </a:gs>
            <a:gs pos="55000">
              <a:schemeClr val="accent3">
                <a:shade val="100000"/>
                <a:satMod val="118000"/>
              </a:schemeClr>
            </a:gs>
            <a:gs pos="73000">
              <a:schemeClr val="accent3">
                <a:shade val="90000"/>
                <a:satMod val="110000"/>
              </a:schemeClr>
            </a:gs>
            <a:gs pos="100000">
              <a:schemeClr val="accent3">
                <a:shade val="63000"/>
              </a:schemeClr>
            </a:gs>
          </a:gsLst>
          <a:lin ang="950000" scaled="1"/>
        </a:gradFill>
        <a:ln w="9525" cap="flat" cmpd="sng" algn="ctr">
          <a:solidFill>
            <a:schemeClr val="accent3"/>
          </a:solidFill>
          <a:prstDash val="solid"/>
        </a:ln>
        <a:effectLst>
          <a:outerShdw blurRad="50800" dist="43000" dir="5400000" rotWithShape="0">
            <a:srgbClr val="000000">
              <a:alpha val="40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300" kern="1200" dirty="0" smtClean="0"/>
            <a:t>Bolt</a:t>
          </a:r>
          <a:endParaRPr lang="en-US" sz="2300" kern="1200" dirty="0"/>
        </a:p>
      </dsp:txBody>
      <dsp:txXfrm>
        <a:off x="1395622" y="2781566"/>
        <a:ext cx="1354837" cy="841216"/>
      </dsp:txXfrm>
    </dsp:sp>
    <dsp:sp modelId="{E5732CEA-0755-B644-89F3-EFFFF5E7258A}">
      <dsp:nvSpPr>
        <dsp:cNvPr id="0" name=""/>
        <dsp:cNvSpPr/>
      </dsp:nvSpPr>
      <dsp:spPr>
        <a:xfrm>
          <a:off x="2932983" y="1232"/>
          <a:ext cx="1407179" cy="8935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2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2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2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E1C42B-8846-1449-9D8C-CBCA49AEDB0B}">
      <dsp:nvSpPr>
        <dsp:cNvPr id="0" name=""/>
        <dsp:cNvSpPr/>
      </dsp:nvSpPr>
      <dsp:spPr>
        <a:xfrm>
          <a:off x="3089337" y="149768"/>
          <a:ext cx="1407179" cy="8935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300" kern="1200" dirty="0" smtClean="0"/>
            <a:t>Left</a:t>
          </a:r>
          <a:r>
            <a:rPr lang="zh-CN" altLang="en-US" sz="2300" kern="1200" dirty="0" smtClean="0"/>
            <a:t> </a:t>
          </a:r>
          <a:r>
            <a:rPr lang="en-US" altLang="zh-CN" sz="2300" kern="1200" dirty="0" smtClean="0"/>
            <a:t>Wheel</a:t>
          </a:r>
          <a:endParaRPr lang="en-US" sz="2300" kern="1200" dirty="0"/>
        </a:p>
      </dsp:txBody>
      <dsp:txXfrm>
        <a:off x="3115508" y="175939"/>
        <a:ext cx="1354837" cy="841216"/>
      </dsp:txXfrm>
    </dsp:sp>
    <dsp:sp modelId="{05968B21-30AA-7749-B719-82E4F9336B73}">
      <dsp:nvSpPr>
        <dsp:cNvPr id="0" name=""/>
        <dsp:cNvSpPr/>
      </dsp:nvSpPr>
      <dsp:spPr>
        <a:xfrm>
          <a:off x="2932983" y="1304046"/>
          <a:ext cx="1407179" cy="89355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45000"/>
                <a:satMod val="200000"/>
              </a:schemeClr>
            </a:gs>
            <a:gs pos="30000">
              <a:schemeClr val="dk1">
                <a:tint val="61000"/>
                <a:satMod val="200000"/>
              </a:schemeClr>
            </a:gs>
            <a:gs pos="45000">
              <a:schemeClr val="dk1">
                <a:tint val="66000"/>
                <a:satMod val="200000"/>
              </a:schemeClr>
            </a:gs>
            <a:gs pos="55000">
              <a:schemeClr val="dk1">
                <a:tint val="66000"/>
                <a:satMod val="200000"/>
              </a:schemeClr>
            </a:gs>
            <a:gs pos="73000">
              <a:schemeClr val="dk1">
                <a:tint val="61000"/>
                <a:satMod val="200000"/>
              </a:schemeClr>
            </a:gs>
            <a:gs pos="100000">
              <a:schemeClr val="dk1">
                <a:tint val="45000"/>
                <a:satMod val="200000"/>
              </a:schemeClr>
            </a:gs>
          </a:gsLst>
          <a:lin ang="950000" scaled="1"/>
        </a:gradFill>
        <a:ln w="9525" cap="flat" cmpd="sng" algn="ctr">
          <a:solidFill>
            <a:schemeClr val="dk1"/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</dsp:sp>
    <dsp:sp modelId="{EB232805-847B-5443-AA2B-067880A9BFE1}">
      <dsp:nvSpPr>
        <dsp:cNvPr id="0" name=""/>
        <dsp:cNvSpPr/>
      </dsp:nvSpPr>
      <dsp:spPr>
        <a:xfrm>
          <a:off x="3089337" y="1452581"/>
          <a:ext cx="1407179" cy="89355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hade val="63000"/>
              </a:schemeClr>
            </a:gs>
            <a:gs pos="30000">
              <a:schemeClr val="accent1">
                <a:shade val="90000"/>
                <a:satMod val="110000"/>
              </a:schemeClr>
            </a:gs>
            <a:gs pos="45000">
              <a:schemeClr val="accent1">
                <a:shade val="100000"/>
                <a:satMod val="118000"/>
              </a:schemeClr>
            </a:gs>
            <a:gs pos="55000">
              <a:schemeClr val="accent1">
                <a:shade val="100000"/>
                <a:satMod val="118000"/>
              </a:schemeClr>
            </a:gs>
            <a:gs pos="73000">
              <a:schemeClr val="accent1">
                <a:shade val="90000"/>
                <a:satMod val="110000"/>
              </a:schemeClr>
            </a:gs>
            <a:gs pos="100000">
              <a:schemeClr val="accent1">
                <a:shade val="63000"/>
              </a:schemeClr>
            </a:gs>
          </a:gsLst>
          <a:lin ang="950000" scaled="1"/>
        </a:gradFill>
        <a:ln w="9525" cap="flat" cmpd="sng" algn="ctr">
          <a:solidFill>
            <a:schemeClr val="accent1"/>
          </a:solidFill>
          <a:prstDash val="solid"/>
        </a:ln>
        <a:effectLst>
          <a:outerShdw blurRad="50800" dist="43000" dir="5400000" rotWithShape="0">
            <a:srgbClr val="000000">
              <a:alpha val="40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300" kern="1200" dirty="0" smtClean="0"/>
            <a:t>Load</a:t>
          </a:r>
          <a:endParaRPr lang="en-US" sz="2300" kern="1200" dirty="0"/>
        </a:p>
      </dsp:txBody>
      <dsp:txXfrm>
        <a:off x="3115508" y="1478752"/>
        <a:ext cx="1354837" cy="841216"/>
      </dsp:txXfrm>
    </dsp:sp>
    <dsp:sp modelId="{419796A9-DBFF-0F4C-93E6-9439BC817B75}">
      <dsp:nvSpPr>
        <dsp:cNvPr id="0" name=""/>
        <dsp:cNvSpPr/>
      </dsp:nvSpPr>
      <dsp:spPr>
        <a:xfrm>
          <a:off x="2932983" y="2606859"/>
          <a:ext cx="1407179" cy="89355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45000"/>
                <a:satMod val="200000"/>
              </a:schemeClr>
            </a:gs>
            <a:gs pos="30000">
              <a:schemeClr val="dk1">
                <a:tint val="61000"/>
                <a:satMod val="200000"/>
              </a:schemeClr>
            </a:gs>
            <a:gs pos="45000">
              <a:schemeClr val="dk1">
                <a:tint val="66000"/>
                <a:satMod val="200000"/>
              </a:schemeClr>
            </a:gs>
            <a:gs pos="55000">
              <a:schemeClr val="dk1">
                <a:tint val="66000"/>
                <a:satMod val="200000"/>
              </a:schemeClr>
            </a:gs>
            <a:gs pos="73000">
              <a:schemeClr val="dk1">
                <a:tint val="61000"/>
                <a:satMod val="200000"/>
              </a:schemeClr>
            </a:gs>
            <a:gs pos="100000">
              <a:schemeClr val="dk1">
                <a:tint val="45000"/>
                <a:satMod val="200000"/>
              </a:schemeClr>
            </a:gs>
          </a:gsLst>
          <a:lin ang="950000" scaled="1"/>
        </a:gradFill>
        <a:ln w="9525" cap="flat" cmpd="sng" algn="ctr">
          <a:solidFill>
            <a:schemeClr val="dk1"/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</dsp:sp>
    <dsp:sp modelId="{9C3ED532-F3E3-F647-8752-C0AF1145CA65}">
      <dsp:nvSpPr>
        <dsp:cNvPr id="0" name=""/>
        <dsp:cNvSpPr/>
      </dsp:nvSpPr>
      <dsp:spPr>
        <a:xfrm>
          <a:off x="3089337" y="2755395"/>
          <a:ext cx="1407179" cy="89355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shade val="63000"/>
              </a:schemeClr>
            </a:gs>
            <a:gs pos="30000">
              <a:schemeClr val="accent3">
                <a:shade val="90000"/>
                <a:satMod val="110000"/>
              </a:schemeClr>
            </a:gs>
            <a:gs pos="45000">
              <a:schemeClr val="accent3">
                <a:shade val="100000"/>
                <a:satMod val="118000"/>
              </a:schemeClr>
            </a:gs>
            <a:gs pos="55000">
              <a:schemeClr val="accent3">
                <a:shade val="100000"/>
                <a:satMod val="118000"/>
              </a:schemeClr>
            </a:gs>
            <a:gs pos="73000">
              <a:schemeClr val="accent3">
                <a:shade val="90000"/>
                <a:satMod val="110000"/>
              </a:schemeClr>
            </a:gs>
            <a:gs pos="100000">
              <a:schemeClr val="accent3">
                <a:shade val="63000"/>
              </a:schemeClr>
            </a:gs>
          </a:gsLst>
          <a:lin ang="950000" scaled="1"/>
        </a:gradFill>
        <a:ln w="9525" cap="flat" cmpd="sng" algn="ctr">
          <a:solidFill>
            <a:schemeClr val="accent3"/>
          </a:solidFill>
          <a:prstDash val="solid"/>
        </a:ln>
        <a:effectLst>
          <a:outerShdw blurRad="50800" dist="43000" dir="5400000" rotWithShape="0">
            <a:srgbClr val="000000">
              <a:alpha val="40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300" kern="1200" dirty="0" smtClean="0"/>
            <a:t>Bolt</a:t>
          </a:r>
          <a:endParaRPr lang="en-US" sz="2300" kern="1200" dirty="0"/>
        </a:p>
      </dsp:txBody>
      <dsp:txXfrm>
        <a:off x="3115508" y="2781566"/>
        <a:ext cx="1354837" cy="841216"/>
      </dsp:txXfrm>
    </dsp:sp>
    <dsp:sp modelId="{FE02B434-ADE1-C649-96DF-F7A352442E60}">
      <dsp:nvSpPr>
        <dsp:cNvPr id="0" name=""/>
        <dsp:cNvSpPr/>
      </dsp:nvSpPr>
      <dsp:spPr>
        <a:xfrm>
          <a:off x="4652869" y="1232"/>
          <a:ext cx="1407179" cy="8935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2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2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2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F1DD352-3849-A54B-A60C-1D75925792FA}">
      <dsp:nvSpPr>
        <dsp:cNvPr id="0" name=""/>
        <dsp:cNvSpPr/>
      </dsp:nvSpPr>
      <dsp:spPr>
        <a:xfrm>
          <a:off x="4809222" y="149768"/>
          <a:ext cx="1407179" cy="8935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300" kern="1200" dirty="0" smtClean="0"/>
            <a:t>Battery</a:t>
          </a:r>
          <a:endParaRPr lang="en-US" sz="2300" kern="1200" dirty="0"/>
        </a:p>
      </dsp:txBody>
      <dsp:txXfrm>
        <a:off x="4835393" y="175939"/>
        <a:ext cx="1354837" cy="841216"/>
      </dsp:txXfrm>
    </dsp:sp>
    <dsp:sp modelId="{B2BE6A81-A915-1647-B469-F174B3F07B21}">
      <dsp:nvSpPr>
        <dsp:cNvPr id="0" name=""/>
        <dsp:cNvSpPr/>
      </dsp:nvSpPr>
      <dsp:spPr>
        <a:xfrm>
          <a:off x="4652869" y="1304046"/>
          <a:ext cx="1407179" cy="89355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45000"/>
                <a:satMod val="200000"/>
              </a:schemeClr>
            </a:gs>
            <a:gs pos="30000">
              <a:schemeClr val="dk1">
                <a:tint val="61000"/>
                <a:satMod val="200000"/>
              </a:schemeClr>
            </a:gs>
            <a:gs pos="45000">
              <a:schemeClr val="dk1">
                <a:tint val="66000"/>
                <a:satMod val="200000"/>
              </a:schemeClr>
            </a:gs>
            <a:gs pos="55000">
              <a:schemeClr val="dk1">
                <a:tint val="66000"/>
                <a:satMod val="200000"/>
              </a:schemeClr>
            </a:gs>
            <a:gs pos="73000">
              <a:schemeClr val="dk1">
                <a:tint val="61000"/>
                <a:satMod val="200000"/>
              </a:schemeClr>
            </a:gs>
            <a:gs pos="100000">
              <a:schemeClr val="dk1">
                <a:tint val="45000"/>
                <a:satMod val="200000"/>
              </a:schemeClr>
            </a:gs>
          </a:gsLst>
          <a:lin ang="950000" scaled="1"/>
        </a:gradFill>
        <a:ln w="9525" cap="flat" cmpd="sng" algn="ctr">
          <a:solidFill>
            <a:schemeClr val="dk1"/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</dsp:sp>
    <dsp:sp modelId="{95D89C2E-5982-B04D-952C-97A82D15750E}">
      <dsp:nvSpPr>
        <dsp:cNvPr id="0" name=""/>
        <dsp:cNvSpPr/>
      </dsp:nvSpPr>
      <dsp:spPr>
        <a:xfrm>
          <a:off x="4809222" y="1452581"/>
          <a:ext cx="1407179" cy="89355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hade val="63000"/>
              </a:schemeClr>
            </a:gs>
            <a:gs pos="30000">
              <a:schemeClr val="accent1">
                <a:shade val="90000"/>
                <a:satMod val="110000"/>
              </a:schemeClr>
            </a:gs>
            <a:gs pos="45000">
              <a:schemeClr val="accent1">
                <a:shade val="100000"/>
                <a:satMod val="118000"/>
              </a:schemeClr>
            </a:gs>
            <a:gs pos="55000">
              <a:schemeClr val="accent1">
                <a:shade val="100000"/>
                <a:satMod val="118000"/>
              </a:schemeClr>
            </a:gs>
            <a:gs pos="73000">
              <a:schemeClr val="accent1">
                <a:shade val="90000"/>
                <a:satMod val="110000"/>
              </a:schemeClr>
            </a:gs>
            <a:gs pos="100000">
              <a:schemeClr val="accent1">
                <a:shade val="63000"/>
              </a:schemeClr>
            </a:gs>
          </a:gsLst>
          <a:lin ang="950000" scaled="1"/>
        </a:gradFill>
        <a:ln w="9525" cap="flat" cmpd="sng" algn="ctr">
          <a:solidFill>
            <a:schemeClr val="accent1"/>
          </a:solidFill>
          <a:prstDash val="solid"/>
        </a:ln>
        <a:effectLst>
          <a:outerShdw blurRad="50800" dist="43000" dir="5400000" rotWithShape="0">
            <a:srgbClr val="000000">
              <a:alpha val="40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300" kern="1200" dirty="0" smtClean="0"/>
            <a:t>Load</a:t>
          </a:r>
          <a:endParaRPr lang="en-US" sz="2300" kern="1200" dirty="0"/>
        </a:p>
      </dsp:txBody>
      <dsp:txXfrm>
        <a:off x="4835393" y="1478752"/>
        <a:ext cx="1354837" cy="841216"/>
      </dsp:txXfrm>
    </dsp:sp>
    <dsp:sp modelId="{3C797CC1-3A68-9648-817E-D569FF3F399C}">
      <dsp:nvSpPr>
        <dsp:cNvPr id="0" name=""/>
        <dsp:cNvSpPr/>
      </dsp:nvSpPr>
      <dsp:spPr>
        <a:xfrm>
          <a:off x="4652869" y="2606859"/>
          <a:ext cx="1407179" cy="89355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45000"/>
                <a:satMod val="200000"/>
              </a:schemeClr>
            </a:gs>
            <a:gs pos="30000">
              <a:schemeClr val="dk1">
                <a:tint val="61000"/>
                <a:satMod val="200000"/>
              </a:schemeClr>
            </a:gs>
            <a:gs pos="45000">
              <a:schemeClr val="dk1">
                <a:tint val="66000"/>
                <a:satMod val="200000"/>
              </a:schemeClr>
            </a:gs>
            <a:gs pos="55000">
              <a:schemeClr val="dk1">
                <a:tint val="66000"/>
                <a:satMod val="200000"/>
              </a:schemeClr>
            </a:gs>
            <a:gs pos="73000">
              <a:schemeClr val="dk1">
                <a:tint val="61000"/>
                <a:satMod val="200000"/>
              </a:schemeClr>
            </a:gs>
            <a:gs pos="100000">
              <a:schemeClr val="dk1">
                <a:tint val="45000"/>
                <a:satMod val="200000"/>
              </a:schemeClr>
            </a:gs>
          </a:gsLst>
          <a:lin ang="950000" scaled="1"/>
        </a:gradFill>
        <a:ln w="9525" cap="flat" cmpd="sng" algn="ctr">
          <a:solidFill>
            <a:schemeClr val="dk1"/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</dsp:sp>
    <dsp:sp modelId="{3C8E92AE-EC5D-2544-8E8F-FF0FA86DD999}">
      <dsp:nvSpPr>
        <dsp:cNvPr id="0" name=""/>
        <dsp:cNvSpPr/>
      </dsp:nvSpPr>
      <dsp:spPr>
        <a:xfrm>
          <a:off x="4809222" y="2755395"/>
          <a:ext cx="1407179" cy="89355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shade val="63000"/>
              </a:schemeClr>
            </a:gs>
            <a:gs pos="30000">
              <a:schemeClr val="accent3">
                <a:shade val="90000"/>
                <a:satMod val="110000"/>
              </a:schemeClr>
            </a:gs>
            <a:gs pos="45000">
              <a:schemeClr val="accent3">
                <a:shade val="100000"/>
                <a:satMod val="118000"/>
              </a:schemeClr>
            </a:gs>
            <a:gs pos="55000">
              <a:schemeClr val="accent3">
                <a:shade val="100000"/>
                <a:satMod val="118000"/>
              </a:schemeClr>
            </a:gs>
            <a:gs pos="73000">
              <a:schemeClr val="accent3">
                <a:shade val="90000"/>
                <a:satMod val="110000"/>
              </a:schemeClr>
            </a:gs>
            <a:gs pos="100000">
              <a:schemeClr val="accent3">
                <a:shade val="63000"/>
              </a:schemeClr>
            </a:gs>
          </a:gsLst>
          <a:lin ang="950000" scaled="1"/>
        </a:gradFill>
        <a:ln w="9525" cap="flat" cmpd="sng" algn="ctr">
          <a:solidFill>
            <a:schemeClr val="accent3"/>
          </a:solidFill>
          <a:prstDash val="solid"/>
        </a:ln>
        <a:effectLst>
          <a:outerShdw blurRad="50800" dist="43000" dir="5400000" rotWithShape="0">
            <a:srgbClr val="000000">
              <a:alpha val="40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300" kern="1200" dirty="0" smtClean="0"/>
            <a:t>Bolt</a:t>
          </a:r>
          <a:endParaRPr lang="en-US" sz="2300" kern="1200" dirty="0"/>
        </a:p>
      </dsp:txBody>
      <dsp:txXfrm>
        <a:off x="4835393" y="2781566"/>
        <a:ext cx="1354837" cy="841216"/>
      </dsp:txXfrm>
    </dsp:sp>
    <dsp:sp modelId="{01760A52-9CF4-8F46-9275-93D2FD3E42D4}">
      <dsp:nvSpPr>
        <dsp:cNvPr id="0" name=""/>
        <dsp:cNvSpPr/>
      </dsp:nvSpPr>
      <dsp:spPr>
        <a:xfrm>
          <a:off x="4652869" y="3909672"/>
          <a:ext cx="1407179" cy="89355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45000"/>
                <a:satMod val="200000"/>
              </a:schemeClr>
            </a:gs>
            <a:gs pos="30000">
              <a:schemeClr val="dk1">
                <a:tint val="61000"/>
                <a:satMod val="200000"/>
              </a:schemeClr>
            </a:gs>
            <a:gs pos="45000">
              <a:schemeClr val="dk1">
                <a:tint val="66000"/>
                <a:satMod val="200000"/>
              </a:schemeClr>
            </a:gs>
            <a:gs pos="55000">
              <a:schemeClr val="dk1">
                <a:tint val="66000"/>
                <a:satMod val="200000"/>
              </a:schemeClr>
            </a:gs>
            <a:gs pos="73000">
              <a:schemeClr val="dk1">
                <a:tint val="61000"/>
                <a:satMod val="200000"/>
              </a:schemeClr>
            </a:gs>
            <a:gs pos="100000">
              <a:schemeClr val="dk1">
                <a:tint val="45000"/>
                <a:satMod val="200000"/>
              </a:schemeClr>
            </a:gs>
          </a:gsLst>
          <a:lin ang="950000" scaled="1"/>
        </a:gradFill>
        <a:ln w="9525" cap="flat" cmpd="sng" algn="ctr">
          <a:solidFill>
            <a:schemeClr val="dk1"/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</dsp:sp>
    <dsp:sp modelId="{0D336B92-A043-354E-ADB2-F49EE2DE1E56}">
      <dsp:nvSpPr>
        <dsp:cNvPr id="0" name=""/>
        <dsp:cNvSpPr/>
      </dsp:nvSpPr>
      <dsp:spPr>
        <a:xfrm>
          <a:off x="4809222" y="4058208"/>
          <a:ext cx="1407179" cy="89355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shade val="63000"/>
              </a:schemeClr>
            </a:gs>
            <a:gs pos="30000">
              <a:schemeClr val="accent4">
                <a:shade val="90000"/>
                <a:satMod val="110000"/>
              </a:schemeClr>
            </a:gs>
            <a:gs pos="45000">
              <a:schemeClr val="accent4">
                <a:shade val="100000"/>
                <a:satMod val="118000"/>
              </a:schemeClr>
            </a:gs>
            <a:gs pos="55000">
              <a:schemeClr val="accent4">
                <a:shade val="100000"/>
                <a:satMod val="118000"/>
              </a:schemeClr>
            </a:gs>
            <a:gs pos="73000">
              <a:schemeClr val="accent4">
                <a:shade val="90000"/>
                <a:satMod val="110000"/>
              </a:schemeClr>
            </a:gs>
            <a:gs pos="100000">
              <a:schemeClr val="accent4">
                <a:shade val="63000"/>
              </a:schemeClr>
            </a:gs>
          </a:gsLst>
          <a:lin ang="950000" scaled="1"/>
        </a:gradFill>
        <a:ln w="9525" cap="flat" cmpd="sng" algn="ctr">
          <a:solidFill>
            <a:schemeClr val="accent4"/>
          </a:solidFill>
          <a:prstDash val="solid"/>
        </a:ln>
        <a:effectLst>
          <a:outerShdw blurRad="50800" dist="43000" dir="5400000" rotWithShape="0">
            <a:srgbClr val="000000">
              <a:alpha val="40000"/>
            </a:srgbClr>
          </a:outerShd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300" kern="1200" dirty="0" smtClean="0"/>
            <a:t>Cable</a:t>
          </a:r>
          <a:endParaRPr lang="en-US" sz="2300" kern="1200" dirty="0"/>
        </a:p>
      </dsp:txBody>
      <dsp:txXfrm>
        <a:off x="4835393" y="4084379"/>
        <a:ext cx="1354837" cy="8412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7EAC19-2FC4-6C4E-942D-6419C33E0EEE}">
      <dsp:nvSpPr>
        <dsp:cNvPr id="0" name=""/>
        <dsp:cNvSpPr/>
      </dsp:nvSpPr>
      <dsp:spPr>
        <a:xfrm>
          <a:off x="5158387" y="2804068"/>
          <a:ext cx="1512382" cy="3598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5246"/>
              </a:lnTo>
              <a:lnTo>
                <a:pt x="1512382" y="245246"/>
              </a:lnTo>
              <a:lnTo>
                <a:pt x="1512382" y="359878"/>
              </a:lnTo>
            </a:path>
          </a:pathLst>
        </a:custGeom>
        <a:noFill/>
        <a:ln w="9525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0F9B8C-3C80-FD4C-98E1-12787847CF5A}">
      <dsp:nvSpPr>
        <dsp:cNvPr id="0" name=""/>
        <dsp:cNvSpPr/>
      </dsp:nvSpPr>
      <dsp:spPr>
        <a:xfrm>
          <a:off x="5112667" y="2804068"/>
          <a:ext cx="91440" cy="35987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9878"/>
              </a:lnTo>
            </a:path>
          </a:pathLst>
        </a:custGeom>
        <a:noFill/>
        <a:ln w="9525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1D2A44-377B-154C-92E1-F4F41FCE10A5}">
      <dsp:nvSpPr>
        <dsp:cNvPr id="0" name=""/>
        <dsp:cNvSpPr/>
      </dsp:nvSpPr>
      <dsp:spPr>
        <a:xfrm>
          <a:off x="3646005" y="2804068"/>
          <a:ext cx="1512382" cy="359878"/>
        </a:xfrm>
        <a:custGeom>
          <a:avLst/>
          <a:gdLst/>
          <a:ahLst/>
          <a:cxnLst/>
          <a:rect l="0" t="0" r="0" b="0"/>
          <a:pathLst>
            <a:path>
              <a:moveTo>
                <a:pt x="1512382" y="0"/>
              </a:moveTo>
              <a:lnTo>
                <a:pt x="1512382" y="245246"/>
              </a:lnTo>
              <a:lnTo>
                <a:pt x="0" y="245246"/>
              </a:lnTo>
              <a:lnTo>
                <a:pt x="0" y="359878"/>
              </a:lnTo>
            </a:path>
          </a:pathLst>
        </a:custGeom>
        <a:noFill/>
        <a:ln w="9525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608FFD-E7BD-B648-99F1-7B1034781A65}">
      <dsp:nvSpPr>
        <dsp:cNvPr id="0" name=""/>
        <dsp:cNvSpPr/>
      </dsp:nvSpPr>
      <dsp:spPr>
        <a:xfrm>
          <a:off x="2889814" y="1658438"/>
          <a:ext cx="2268573" cy="3598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5246"/>
              </a:lnTo>
              <a:lnTo>
                <a:pt x="2268573" y="245246"/>
              </a:lnTo>
              <a:lnTo>
                <a:pt x="2268573" y="359878"/>
              </a:lnTo>
            </a:path>
          </a:pathLst>
        </a:custGeom>
        <a:noFill/>
        <a:ln w="9525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190F1C-4FA2-C54E-B413-DEC2195EC16E}">
      <dsp:nvSpPr>
        <dsp:cNvPr id="0" name=""/>
        <dsp:cNvSpPr/>
      </dsp:nvSpPr>
      <dsp:spPr>
        <a:xfrm>
          <a:off x="2889814" y="1658438"/>
          <a:ext cx="756191" cy="3598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5246"/>
              </a:lnTo>
              <a:lnTo>
                <a:pt x="756191" y="245246"/>
              </a:lnTo>
              <a:lnTo>
                <a:pt x="756191" y="359878"/>
              </a:lnTo>
            </a:path>
          </a:pathLst>
        </a:custGeom>
        <a:noFill/>
        <a:ln w="9525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4F180C-1FBA-B24E-AAA4-9EA767AC96C0}">
      <dsp:nvSpPr>
        <dsp:cNvPr id="0" name=""/>
        <dsp:cNvSpPr/>
      </dsp:nvSpPr>
      <dsp:spPr>
        <a:xfrm>
          <a:off x="2133623" y="1658438"/>
          <a:ext cx="756191" cy="359878"/>
        </a:xfrm>
        <a:custGeom>
          <a:avLst/>
          <a:gdLst/>
          <a:ahLst/>
          <a:cxnLst/>
          <a:rect l="0" t="0" r="0" b="0"/>
          <a:pathLst>
            <a:path>
              <a:moveTo>
                <a:pt x="756191" y="0"/>
              </a:moveTo>
              <a:lnTo>
                <a:pt x="756191" y="245246"/>
              </a:lnTo>
              <a:lnTo>
                <a:pt x="0" y="245246"/>
              </a:lnTo>
              <a:lnTo>
                <a:pt x="0" y="359878"/>
              </a:lnTo>
            </a:path>
          </a:pathLst>
        </a:custGeom>
        <a:noFill/>
        <a:ln w="9525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B89DDB-A26C-4646-9A16-1C21153F7E10}">
      <dsp:nvSpPr>
        <dsp:cNvPr id="0" name=""/>
        <dsp:cNvSpPr/>
      </dsp:nvSpPr>
      <dsp:spPr>
        <a:xfrm>
          <a:off x="621241" y="1658438"/>
          <a:ext cx="2268573" cy="359878"/>
        </a:xfrm>
        <a:custGeom>
          <a:avLst/>
          <a:gdLst/>
          <a:ahLst/>
          <a:cxnLst/>
          <a:rect l="0" t="0" r="0" b="0"/>
          <a:pathLst>
            <a:path>
              <a:moveTo>
                <a:pt x="2268573" y="0"/>
              </a:moveTo>
              <a:lnTo>
                <a:pt x="2268573" y="245246"/>
              </a:lnTo>
              <a:lnTo>
                <a:pt x="0" y="245246"/>
              </a:lnTo>
              <a:lnTo>
                <a:pt x="0" y="359878"/>
              </a:lnTo>
            </a:path>
          </a:pathLst>
        </a:custGeom>
        <a:noFill/>
        <a:ln w="9525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0705CA-9FA4-924C-B28E-A6F64A0718A4}">
      <dsp:nvSpPr>
        <dsp:cNvPr id="0" name=""/>
        <dsp:cNvSpPr/>
      </dsp:nvSpPr>
      <dsp:spPr>
        <a:xfrm>
          <a:off x="2271112" y="872687"/>
          <a:ext cx="1237403" cy="7857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2">
                <a:shade val="80000"/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2">
                <a:shade val="80000"/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2">
                <a:shade val="80000"/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2">
                <a:shade val="80000"/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5418DDF-4598-6D4C-BC19-E398995CA6BE}">
      <dsp:nvSpPr>
        <dsp:cNvPr id="0" name=""/>
        <dsp:cNvSpPr/>
      </dsp:nvSpPr>
      <dsp:spPr>
        <a:xfrm>
          <a:off x="2408601" y="1003302"/>
          <a:ext cx="1237403" cy="7857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/>
            <a:t>Chassis</a:t>
          </a:r>
          <a:endParaRPr lang="en-US" sz="2000" kern="1200" dirty="0"/>
        </a:p>
      </dsp:txBody>
      <dsp:txXfrm>
        <a:off x="2431615" y="1026316"/>
        <a:ext cx="1191375" cy="739723"/>
      </dsp:txXfrm>
    </dsp:sp>
    <dsp:sp modelId="{5281CF25-C31B-5040-AD1A-6DDC28D5D35B}">
      <dsp:nvSpPr>
        <dsp:cNvPr id="0" name=""/>
        <dsp:cNvSpPr/>
      </dsp:nvSpPr>
      <dsp:spPr>
        <a:xfrm>
          <a:off x="2539" y="2018316"/>
          <a:ext cx="1237403" cy="7857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99000"/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2">
                <a:tint val="99000"/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2">
                <a:tint val="99000"/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2">
                <a:tint val="99000"/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2">
                <a:tint val="99000"/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2">
                <a:tint val="99000"/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4A212DC-1305-4749-8B6B-D67ACC4F145F}">
      <dsp:nvSpPr>
        <dsp:cNvPr id="0" name=""/>
        <dsp:cNvSpPr/>
      </dsp:nvSpPr>
      <dsp:spPr>
        <a:xfrm>
          <a:off x="140028" y="2148931"/>
          <a:ext cx="1237403" cy="7857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kern="1200" dirty="0" smtClean="0"/>
            <a:t>Right</a:t>
          </a:r>
          <a:r>
            <a:rPr lang="zh-CN" altLang="en-US" sz="2000" kern="1200" dirty="0" smtClean="0"/>
            <a:t> </a:t>
          </a:r>
          <a:r>
            <a:rPr lang="en-US" altLang="zh-CN" sz="2000" kern="1200" dirty="0" smtClean="0"/>
            <a:t>Wheel</a:t>
          </a:r>
          <a:endParaRPr lang="en-US" sz="2000" kern="1200" dirty="0"/>
        </a:p>
      </dsp:txBody>
      <dsp:txXfrm>
        <a:off x="163042" y="2171945"/>
        <a:ext cx="1191375" cy="739723"/>
      </dsp:txXfrm>
    </dsp:sp>
    <dsp:sp modelId="{24672237-FE49-A048-8F52-B10D99D41ABD}">
      <dsp:nvSpPr>
        <dsp:cNvPr id="0" name=""/>
        <dsp:cNvSpPr/>
      </dsp:nvSpPr>
      <dsp:spPr>
        <a:xfrm>
          <a:off x="1514921" y="2018316"/>
          <a:ext cx="1237403" cy="7857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99000"/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2">
                <a:tint val="99000"/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2">
                <a:tint val="99000"/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2">
                <a:tint val="99000"/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2">
                <a:tint val="99000"/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2">
                <a:tint val="99000"/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98A4453-1344-ED49-970C-40BF1CEC8123}">
      <dsp:nvSpPr>
        <dsp:cNvPr id="0" name=""/>
        <dsp:cNvSpPr/>
      </dsp:nvSpPr>
      <dsp:spPr>
        <a:xfrm>
          <a:off x="1652410" y="2148931"/>
          <a:ext cx="1237403" cy="7857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kern="1200" dirty="0" smtClean="0"/>
            <a:t>Left</a:t>
          </a:r>
          <a:r>
            <a:rPr lang="zh-CN" altLang="en-US" sz="2000" kern="1200" dirty="0" smtClean="0"/>
            <a:t> </a:t>
          </a:r>
          <a:r>
            <a:rPr lang="en-US" altLang="zh-CN" sz="2000" kern="1200" dirty="0" smtClean="0"/>
            <a:t>Wheel</a:t>
          </a:r>
          <a:endParaRPr lang="en-US" sz="2000" kern="1200" dirty="0"/>
        </a:p>
      </dsp:txBody>
      <dsp:txXfrm>
        <a:off x="1675424" y="2171945"/>
        <a:ext cx="1191375" cy="739723"/>
      </dsp:txXfrm>
    </dsp:sp>
    <dsp:sp modelId="{09B7F5C3-0DDE-DA40-AA52-57B93FE00E35}">
      <dsp:nvSpPr>
        <dsp:cNvPr id="0" name=""/>
        <dsp:cNvSpPr/>
      </dsp:nvSpPr>
      <dsp:spPr>
        <a:xfrm>
          <a:off x="3027303" y="2018316"/>
          <a:ext cx="1237403" cy="7857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99000"/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2">
                <a:tint val="99000"/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2">
                <a:tint val="99000"/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2">
                <a:tint val="99000"/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2">
                <a:tint val="99000"/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2">
                <a:tint val="99000"/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74A0A46-94AE-4C48-9E31-A6A044D7AA2E}">
      <dsp:nvSpPr>
        <dsp:cNvPr id="0" name=""/>
        <dsp:cNvSpPr/>
      </dsp:nvSpPr>
      <dsp:spPr>
        <a:xfrm>
          <a:off x="3164792" y="2148931"/>
          <a:ext cx="1237403" cy="7857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kern="1200" dirty="0" smtClean="0"/>
            <a:t>Battery</a:t>
          </a:r>
          <a:endParaRPr lang="en-US" sz="2000" kern="1200" dirty="0"/>
        </a:p>
      </dsp:txBody>
      <dsp:txXfrm>
        <a:off x="3187806" y="2171945"/>
        <a:ext cx="1191375" cy="739723"/>
      </dsp:txXfrm>
    </dsp:sp>
    <dsp:sp modelId="{6AB1D896-CBED-D745-BA6A-249DE0278113}">
      <dsp:nvSpPr>
        <dsp:cNvPr id="0" name=""/>
        <dsp:cNvSpPr/>
      </dsp:nvSpPr>
      <dsp:spPr>
        <a:xfrm>
          <a:off x="4539685" y="2018316"/>
          <a:ext cx="1237403" cy="7857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99000"/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2">
                <a:tint val="99000"/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2">
                <a:tint val="99000"/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2">
                <a:tint val="99000"/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2">
                <a:tint val="99000"/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2">
                <a:tint val="99000"/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310574C-BF73-3F46-86B8-5502E96C6333}">
      <dsp:nvSpPr>
        <dsp:cNvPr id="0" name=""/>
        <dsp:cNvSpPr/>
      </dsp:nvSpPr>
      <dsp:spPr>
        <a:xfrm>
          <a:off x="4677174" y="2148931"/>
          <a:ext cx="1237403" cy="7857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kern="1200" dirty="0" smtClean="0"/>
            <a:t>Console</a:t>
          </a:r>
          <a:r>
            <a:rPr lang="zh-CN" altLang="en-US" sz="2000" kern="1200" dirty="0" smtClean="0"/>
            <a:t> </a:t>
          </a:r>
          <a:r>
            <a:rPr lang="en-US" altLang="zh-CN" sz="2000" kern="1200" dirty="0" smtClean="0"/>
            <a:t>Box</a:t>
          </a:r>
          <a:endParaRPr lang="en-US" sz="2000" kern="1200" dirty="0"/>
        </a:p>
      </dsp:txBody>
      <dsp:txXfrm>
        <a:off x="4700188" y="2171945"/>
        <a:ext cx="1191375" cy="739723"/>
      </dsp:txXfrm>
    </dsp:sp>
    <dsp:sp modelId="{3921F988-9C16-E444-BD19-4FA4E7B7FA9D}">
      <dsp:nvSpPr>
        <dsp:cNvPr id="0" name=""/>
        <dsp:cNvSpPr/>
      </dsp:nvSpPr>
      <dsp:spPr>
        <a:xfrm>
          <a:off x="3027303" y="3163946"/>
          <a:ext cx="1237403" cy="7857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80000"/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2">
                <a:tint val="80000"/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2">
                <a:tint val="80000"/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2">
                <a:tint val="80000"/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2">
                <a:tint val="80000"/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2">
                <a:tint val="80000"/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99EE31-B6F1-CA4E-94C4-FD0898720E05}">
      <dsp:nvSpPr>
        <dsp:cNvPr id="0" name=""/>
        <dsp:cNvSpPr/>
      </dsp:nvSpPr>
      <dsp:spPr>
        <a:xfrm>
          <a:off x="3164792" y="3294561"/>
          <a:ext cx="1237403" cy="7857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kern="1200" dirty="0" smtClean="0"/>
            <a:t>Heater</a:t>
          </a:r>
          <a:endParaRPr lang="en-US" sz="2000" kern="1200" dirty="0"/>
        </a:p>
      </dsp:txBody>
      <dsp:txXfrm>
        <a:off x="3187806" y="3317575"/>
        <a:ext cx="1191375" cy="739723"/>
      </dsp:txXfrm>
    </dsp:sp>
    <dsp:sp modelId="{997995B4-ECA8-DA4F-8B32-B20F3B14CFBE}">
      <dsp:nvSpPr>
        <dsp:cNvPr id="0" name=""/>
        <dsp:cNvSpPr/>
      </dsp:nvSpPr>
      <dsp:spPr>
        <a:xfrm>
          <a:off x="4539685" y="3163946"/>
          <a:ext cx="1237403" cy="7857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80000"/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2">
                <a:tint val="80000"/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2">
                <a:tint val="80000"/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2">
                <a:tint val="80000"/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2">
                <a:tint val="80000"/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2">
                <a:tint val="80000"/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F457B7-9295-B347-9C1B-75BA7DEEA391}">
      <dsp:nvSpPr>
        <dsp:cNvPr id="0" name=""/>
        <dsp:cNvSpPr/>
      </dsp:nvSpPr>
      <dsp:spPr>
        <a:xfrm>
          <a:off x="4677174" y="3294561"/>
          <a:ext cx="1237403" cy="7857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kern="1200" dirty="0" smtClean="0"/>
            <a:t>AC</a:t>
          </a:r>
          <a:endParaRPr lang="en-US" sz="2000" kern="1200" dirty="0"/>
        </a:p>
      </dsp:txBody>
      <dsp:txXfrm>
        <a:off x="4700188" y="3317575"/>
        <a:ext cx="1191375" cy="739723"/>
      </dsp:txXfrm>
    </dsp:sp>
    <dsp:sp modelId="{B5545D9D-4AB0-D741-984D-707AF9B16C3D}">
      <dsp:nvSpPr>
        <dsp:cNvPr id="0" name=""/>
        <dsp:cNvSpPr/>
      </dsp:nvSpPr>
      <dsp:spPr>
        <a:xfrm>
          <a:off x="6052067" y="3163946"/>
          <a:ext cx="1237403" cy="7857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80000"/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2">
                <a:tint val="80000"/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2">
                <a:tint val="80000"/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2">
                <a:tint val="80000"/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2">
                <a:tint val="80000"/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2">
                <a:tint val="80000"/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2F38FD-AF96-A64A-8227-00AB8CF2A7D1}">
      <dsp:nvSpPr>
        <dsp:cNvPr id="0" name=""/>
        <dsp:cNvSpPr/>
      </dsp:nvSpPr>
      <dsp:spPr>
        <a:xfrm>
          <a:off x="6189557" y="3294561"/>
          <a:ext cx="1237403" cy="7857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kern="1200" dirty="0" smtClean="0"/>
            <a:t>Steering</a:t>
          </a:r>
          <a:r>
            <a:rPr lang="zh-CN" altLang="en-US" sz="2000" kern="1200" dirty="0" smtClean="0"/>
            <a:t> </a:t>
          </a:r>
          <a:r>
            <a:rPr lang="en-US" altLang="zh-CN" sz="2000" kern="1200" dirty="0" smtClean="0"/>
            <a:t>Column</a:t>
          </a:r>
          <a:endParaRPr lang="en-US" sz="2000" kern="1200" dirty="0"/>
        </a:p>
      </dsp:txBody>
      <dsp:txXfrm>
        <a:off x="6212571" y="3317575"/>
        <a:ext cx="1191375" cy="7397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E69B6F-8E3F-457C-9D98-21B0FD1141CA}" type="datetimeFigureOut">
              <a:rPr lang="en-US" smtClean="0"/>
              <a:t>3/19/2012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9A89E5-5432-40EA-AC1B-144FCF360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977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A89E5-5432-40EA-AC1B-144FCF360ED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309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 smtClean="0"/>
              <a:t>PC</a:t>
            </a:r>
          </a:p>
          <a:p>
            <a:pPr lvl="1"/>
            <a:r>
              <a:rPr lang="en-US" dirty="0" smtClean="0"/>
              <a:t>Online (High score, Load others’ layout design)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A89E5-5432-40EA-AC1B-144FCF360ED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614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 smtClean="0"/>
              <a:t>PC</a:t>
            </a:r>
          </a:p>
          <a:p>
            <a:pPr lvl="1"/>
            <a:r>
              <a:rPr lang="en-US" dirty="0" smtClean="0"/>
              <a:t>Online (High score, Load others’ layout design)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A89E5-5432-40EA-AC1B-144FCF360ED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614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 smtClean="0"/>
              <a:t>PC</a:t>
            </a:r>
          </a:p>
          <a:p>
            <a:pPr lvl="1"/>
            <a:r>
              <a:rPr lang="en-US" dirty="0" smtClean="0"/>
              <a:t>Online (High score, Load others’ layout design)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A89E5-5432-40EA-AC1B-144FCF360ED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614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 smtClean="0"/>
              <a:t>PC</a:t>
            </a:r>
          </a:p>
          <a:p>
            <a:pPr lvl="1"/>
            <a:r>
              <a:rPr lang="en-US" dirty="0" smtClean="0"/>
              <a:t>Online (High score, Load others’ layout design)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A89E5-5432-40EA-AC1B-144FCF360ED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614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 smtClean="0"/>
              <a:t>PC</a:t>
            </a:r>
          </a:p>
          <a:p>
            <a:pPr lvl="1"/>
            <a:r>
              <a:rPr lang="en-US" dirty="0" smtClean="0"/>
              <a:t>Online (High score, Load others’ layout design)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A89E5-5432-40EA-AC1B-144FCF360ED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614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 smtClean="0"/>
              <a:t>PC</a:t>
            </a:r>
          </a:p>
          <a:p>
            <a:pPr lvl="1"/>
            <a:r>
              <a:rPr lang="en-US" dirty="0" smtClean="0"/>
              <a:t>Online (High score, Load others’ layout design)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A89E5-5432-40EA-AC1B-144FCF360ED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614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 smtClean="0"/>
              <a:t>PC</a:t>
            </a:r>
          </a:p>
          <a:p>
            <a:pPr lvl="1"/>
            <a:r>
              <a:rPr lang="en-US" dirty="0" smtClean="0"/>
              <a:t>Online (High score, Load others’ layout design)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A89E5-5432-40EA-AC1B-144FCF360ED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614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 smtClean="0"/>
              <a:t>PC</a:t>
            </a:r>
          </a:p>
          <a:p>
            <a:pPr lvl="1"/>
            <a:r>
              <a:rPr lang="en-US" dirty="0" smtClean="0"/>
              <a:t>Online (High score, Load others’ layout design)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A89E5-5432-40EA-AC1B-144FCF360ED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614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 smtClean="0"/>
              <a:t>PC</a:t>
            </a:r>
          </a:p>
          <a:p>
            <a:pPr lvl="1"/>
            <a:r>
              <a:rPr lang="en-US" dirty="0" smtClean="0"/>
              <a:t>Online (High score, Load others’ layout design)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A89E5-5432-40EA-AC1B-144FCF360ED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614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/>
              <a:t>Make something simple that works</a:t>
            </a:r>
          </a:p>
          <a:p>
            <a:r>
              <a:rPr lang="en-US" dirty="0" smtClean="0"/>
              <a:t>Drop 3</a:t>
            </a:r>
            <a:r>
              <a:rPr lang="en-US" baseline="30000" dirty="0" smtClean="0"/>
              <a:t>rd</a:t>
            </a:r>
            <a:r>
              <a:rPr lang="en-US" dirty="0" smtClean="0"/>
              <a:t> person view feature</a:t>
            </a:r>
          </a:p>
          <a:p>
            <a:r>
              <a:rPr lang="en-US" dirty="0" smtClean="0"/>
              <a:t>Work through client’s requirements and prioritize more precisely</a:t>
            </a:r>
          </a:p>
          <a:p>
            <a:r>
              <a:rPr lang="en-US" dirty="0" smtClean="0"/>
              <a:t>How to define efficiency</a:t>
            </a:r>
          </a:p>
          <a:p>
            <a:r>
              <a:rPr lang="en-US" dirty="0" smtClean="0"/>
              <a:t>Narrow down the scope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A89E5-5432-40EA-AC1B-144FCF360ED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61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Title</a:t>
            </a:r>
          </a:p>
          <a:p>
            <a:pPr lvl="1"/>
            <a:r>
              <a:rPr lang="en-US" dirty="0" smtClean="0"/>
              <a:t>To create a simulation serious game of the automobile assembly line</a:t>
            </a:r>
          </a:p>
          <a:p>
            <a:r>
              <a:rPr lang="en-US" dirty="0" smtClean="0"/>
              <a:t>Objective</a:t>
            </a:r>
          </a:p>
          <a:p>
            <a:pPr lvl="1"/>
            <a:r>
              <a:rPr lang="en-US" dirty="0" smtClean="0"/>
              <a:t>Enhance the communication between the GM engineers and the non-designers (College students, operators)</a:t>
            </a:r>
          </a:p>
          <a:p>
            <a:pPr lvl="1"/>
            <a:r>
              <a:rPr lang="en-US" dirty="0" smtClean="0"/>
              <a:t>Let non-designer involves in the layout design work and let their innovative design inspire the idea of the GM engineers</a:t>
            </a:r>
          </a:p>
          <a:p>
            <a:pPr lvl="1"/>
            <a:r>
              <a:rPr lang="en-US" dirty="0" smtClean="0"/>
              <a:t>Make those who are interested in GM or automobile assembly line experience the GM working environment</a:t>
            </a:r>
          </a:p>
          <a:p>
            <a:r>
              <a:rPr lang="en-US" dirty="0" smtClean="0"/>
              <a:t>Target</a:t>
            </a:r>
          </a:p>
          <a:p>
            <a:pPr lvl="1"/>
            <a:r>
              <a:rPr lang="en-US" dirty="0" smtClean="0"/>
              <a:t>College students operators</a:t>
            </a:r>
          </a:p>
          <a:p>
            <a:pPr lvl="1"/>
            <a:r>
              <a:rPr lang="en-US" dirty="0" smtClean="0"/>
              <a:t>GM engineers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A89E5-5432-40EA-AC1B-144FCF360ED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614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/>
              <a:t>Make something simple that works</a:t>
            </a:r>
          </a:p>
          <a:p>
            <a:pPr marL="800100" lvl="2" indent="-342900">
              <a:buFont typeface="Arial" pitchFamily="34" charset="0"/>
              <a:buChar char="•"/>
            </a:pPr>
            <a:r>
              <a:rPr lang="en-US" dirty="0" smtClean="0"/>
              <a:t>Cut features</a:t>
            </a:r>
          </a:p>
          <a:p>
            <a:pPr marL="800100" lvl="2" indent="-342900">
              <a:buFont typeface="Arial" pitchFamily="34" charset="0"/>
              <a:buChar char="•"/>
            </a:pPr>
            <a:r>
              <a:rPr lang="en-US" dirty="0" smtClean="0"/>
              <a:t>Prioritize tasks</a:t>
            </a:r>
          </a:p>
          <a:p>
            <a:pPr marL="800100" lvl="2" indent="-342900">
              <a:buFont typeface="Arial" pitchFamily="34" charset="0"/>
              <a:buChar char="•"/>
            </a:pPr>
            <a:r>
              <a:rPr lang="en-US" dirty="0" smtClean="0"/>
              <a:t>Simplify ranking system</a:t>
            </a:r>
          </a:p>
          <a:p>
            <a:r>
              <a:rPr lang="en-US" dirty="0" smtClean="0"/>
              <a:t>Drop 3</a:t>
            </a:r>
            <a:r>
              <a:rPr lang="en-US" baseline="30000" dirty="0" smtClean="0"/>
              <a:t>rd</a:t>
            </a:r>
            <a:r>
              <a:rPr lang="en-US" dirty="0" smtClean="0"/>
              <a:t> person view feature</a:t>
            </a:r>
          </a:p>
          <a:p>
            <a:r>
              <a:rPr lang="en-US" dirty="0" smtClean="0"/>
              <a:t>Work through client’s requirements and prioritize more precisely</a:t>
            </a:r>
          </a:p>
          <a:p>
            <a:r>
              <a:rPr lang="en-US" dirty="0" smtClean="0"/>
              <a:t>How to define efficiency</a:t>
            </a:r>
          </a:p>
          <a:p>
            <a:r>
              <a:rPr lang="en-US" dirty="0" smtClean="0"/>
              <a:t>Narrow down the scope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A89E5-5432-40EA-AC1B-144FCF360ED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614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/>
              <a:t>Make something simple that works</a:t>
            </a:r>
          </a:p>
          <a:p>
            <a:r>
              <a:rPr lang="en-US" dirty="0" smtClean="0"/>
              <a:t>Drop 3</a:t>
            </a:r>
            <a:r>
              <a:rPr lang="en-US" baseline="30000" dirty="0" smtClean="0"/>
              <a:t>rd</a:t>
            </a:r>
            <a:r>
              <a:rPr lang="en-US" dirty="0" smtClean="0"/>
              <a:t> person view feature</a:t>
            </a:r>
          </a:p>
          <a:p>
            <a:r>
              <a:rPr lang="en-US" dirty="0" smtClean="0"/>
              <a:t>Work through client’s requirements and prioritize more precisely</a:t>
            </a:r>
          </a:p>
          <a:p>
            <a:r>
              <a:rPr lang="en-US" dirty="0" smtClean="0"/>
              <a:t>How to define efficiency</a:t>
            </a:r>
          </a:p>
          <a:p>
            <a:r>
              <a:rPr lang="en-US" dirty="0" smtClean="0"/>
              <a:t>Narrow down the scope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A89E5-5432-40EA-AC1B-144FCF360ED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614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/>
              <a:t>Reuse SIGMA’s models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/>
              <a:t>Make</a:t>
            </a:r>
            <a:r>
              <a:rPr lang="en-US" baseline="0" dirty="0" smtClean="0"/>
              <a:t> it less important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A89E5-5432-40EA-AC1B-144FCF360ED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614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</a:t>
            </a:r>
            <a:r>
              <a:rPr lang="en-US" baseline="0" dirty="0" smtClean="0"/>
              <a:t> to define efficiency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A89E5-5432-40EA-AC1B-144FCF360ED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614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/>
              <a:t>2 ways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/>
              <a:t>Fix time and throughput, compare</a:t>
            </a:r>
            <a:r>
              <a:rPr lang="en-US" baseline="0" dirty="0" smtClean="0"/>
              <a:t> the cost. The less the better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baseline="0" dirty="0" smtClean="0"/>
              <a:t>Fix time and cost, compare the throughput. The more the better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A89E5-5432-40EA-AC1B-144FCF360ED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614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Gameplay:</a:t>
            </a:r>
          </a:p>
          <a:p>
            <a:r>
              <a:rPr lang="en-US" dirty="0" smtClean="0"/>
              <a:t>Show them the global working process</a:t>
            </a:r>
          </a:p>
          <a:p>
            <a:r>
              <a:rPr lang="en-US" dirty="0" smtClean="0"/>
              <a:t>Show them how to add or change a machine or a sensor</a:t>
            </a:r>
          </a:p>
          <a:p>
            <a:r>
              <a:rPr lang="en-US" dirty="0" smtClean="0"/>
              <a:t>Show them if we add things in different order, there will be an error</a:t>
            </a:r>
          </a:p>
          <a:p>
            <a:endParaRPr lang="en-US" dirty="0" smtClean="0"/>
          </a:p>
          <a:p>
            <a:r>
              <a:rPr lang="en-US" dirty="0" smtClean="0"/>
              <a:t>Ranking:</a:t>
            </a:r>
          </a:p>
          <a:p>
            <a:r>
              <a:rPr lang="en-US" dirty="0" smtClean="0"/>
              <a:t>Player register on the website</a:t>
            </a:r>
          </a:p>
          <a:p>
            <a:r>
              <a:rPr lang="en-US" dirty="0" smtClean="0"/>
              <a:t>Game can login</a:t>
            </a:r>
          </a:p>
          <a:p>
            <a:endParaRPr lang="en-US" dirty="0" smtClean="0"/>
          </a:p>
          <a:p>
            <a:r>
              <a:rPr lang="en-US" dirty="0" smtClean="0"/>
              <a:t>Model:</a:t>
            </a:r>
          </a:p>
          <a:p>
            <a:r>
              <a:rPr lang="en-US" dirty="0" smtClean="0"/>
              <a:t>Car models</a:t>
            </a:r>
          </a:p>
          <a:p>
            <a:r>
              <a:rPr lang="en-US" dirty="0" smtClean="0"/>
              <a:t>Human models</a:t>
            </a:r>
          </a:p>
          <a:p>
            <a:r>
              <a:rPr lang="en-US" dirty="0" smtClean="0"/>
              <a:t>Machine models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A89E5-5432-40EA-AC1B-144FCF360ED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949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A89E5-5432-40EA-AC1B-144FCF360ED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0386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A89E5-5432-40EA-AC1B-144FCF360ED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0386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A89E5-5432-40EA-AC1B-144FCF360ED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0386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A89E5-5432-40EA-AC1B-144FCF360ED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98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Title</a:t>
            </a:r>
          </a:p>
          <a:p>
            <a:pPr lvl="1"/>
            <a:r>
              <a:rPr lang="en-US" dirty="0" smtClean="0"/>
              <a:t>To create a simulation serious game of the automobile assembly line</a:t>
            </a:r>
          </a:p>
          <a:p>
            <a:r>
              <a:rPr lang="en-US" dirty="0" smtClean="0"/>
              <a:t>Objective</a:t>
            </a:r>
          </a:p>
          <a:p>
            <a:pPr lvl="1"/>
            <a:r>
              <a:rPr lang="en-US" dirty="0" smtClean="0"/>
              <a:t>Enhance the communication between the GM engineers and the non-designers (College students, operators)</a:t>
            </a:r>
          </a:p>
          <a:p>
            <a:pPr lvl="1"/>
            <a:r>
              <a:rPr lang="en-US" dirty="0" smtClean="0"/>
              <a:t>Let non-designer involves in the layout design work and let their innovative design inspire the idea of the GM engineers</a:t>
            </a:r>
          </a:p>
          <a:p>
            <a:pPr lvl="1"/>
            <a:r>
              <a:rPr lang="en-US" dirty="0" smtClean="0"/>
              <a:t>Make those who are interested in GM or automobile assembly line experience the GM working environment</a:t>
            </a:r>
          </a:p>
          <a:p>
            <a:r>
              <a:rPr lang="en-US" dirty="0" smtClean="0"/>
              <a:t>Target</a:t>
            </a:r>
          </a:p>
          <a:p>
            <a:pPr lvl="1"/>
            <a:r>
              <a:rPr lang="en-US" dirty="0" smtClean="0"/>
              <a:t>College students operators</a:t>
            </a:r>
          </a:p>
          <a:p>
            <a:pPr lvl="1"/>
            <a:r>
              <a:rPr lang="en-US" dirty="0" smtClean="0"/>
              <a:t>GM engineers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A89E5-5432-40EA-AC1B-144FCF360ED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614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Time management (between project work, elective assignment and sleep)</a:t>
            </a:r>
          </a:p>
          <a:p>
            <a:r>
              <a:rPr lang="en-US" dirty="0" smtClean="0"/>
              <a:t>Database connection to GM</a:t>
            </a:r>
          </a:p>
          <a:p>
            <a:r>
              <a:rPr lang="en-US" dirty="0" smtClean="0"/>
              <a:t>Layout design balancing</a:t>
            </a:r>
          </a:p>
          <a:p>
            <a:r>
              <a:rPr lang="en-US" dirty="0" smtClean="0"/>
              <a:t>Cooperation among programmers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A89E5-5432-40EA-AC1B-144FCF360ED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3845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Time management (between project work, elective assignment and sleep)</a:t>
            </a:r>
          </a:p>
          <a:p>
            <a:r>
              <a:rPr lang="en-US" dirty="0" smtClean="0"/>
              <a:t>Database connection to GM</a:t>
            </a:r>
          </a:p>
          <a:p>
            <a:r>
              <a:rPr lang="en-US" dirty="0" smtClean="0"/>
              <a:t>Layout design balancing</a:t>
            </a:r>
          </a:p>
          <a:p>
            <a:r>
              <a:rPr lang="en-US" dirty="0" smtClean="0"/>
              <a:t>Cooperation among programmers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A89E5-5432-40EA-AC1B-144FCF360ED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3845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Time management (between project work, elective assignment and sleep)</a:t>
            </a:r>
          </a:p>
          <a:p>
            <a:r>
              <a:rPr lang="en-US" dirty="0" smtClean="0"/>
              <a:t>Database connection to GM</a:t>
            </a:r>
          </a:p>
          <a:p>
            <a:r>
              <a:rPr lang="en-US" dirty="0" smtClean="0"/>
              <a:t>Layout design balancing</a:t>
            </a:r>
          </a:p>
          <a:p>
            <a:r>
              <a:rPr lang="en-US" dirty="0" smtClean="0"/>
              <a:t>Cooperation among programmers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A89E5-5432-40EA-AC1B-144FCF360ED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3845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Time management (between project work, elective assignment and sleep)</a:t>
            </a:r>
          </a:p>
          <a:p>
            <a:r>
              <a:rPr lang="en-US" dirty="0" smtClean="0"/>
              <a:t>Database connection to GM</a:t>
            </a:r>
          </a:p>
          <a:p>
            <a:r>
              <a:rPr lang="en-US" dirty="0" smtClean="0"/>
              <a:t>Layout design balancing</a:t>
            </a:r>
          </a:p>
          <a:p>
            <a:r>
              <a:rPr lang="en-US" dirty="0" smtClean="0"/>
              <a:t>Cooperation among programmers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A89E5-5432-40EA-AC1B-144FCF360ED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384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Unity game</a:t>
            </a:r>
          </a:p>
          <a:p>
            <a:r>
              <a:rPr lang="en-US" dirty="0" smtClean="0"/>
              <a:t>Login/Register website</a:t>
            </a:r>
          </a:p>
          <a:p>
            <a:r>
              <a:rPr lang="en-US" dirty="0" smtClean="0"/>
              <a:t>Game design document</a:t>
            </a:r>
          </a:p>
          <a:p>
            <a:r>
              <a:rPr lang="en-US" dirty="0" smtClean="0"/>
              <a:t>Software Development document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A89E5-5432-40EA-AC1B-144FCF360ED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61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Unity game</a:t>
            </a:r>
          </a:p>
          <a:p>
            <a:r>
              <a:rPr lang="en-US" dirty="0" smtClean="0"/>
              <a:t>Login/Register website</a:t>
            </a:r>
          </a:p>
          <a:p>
            <a:r>
              <a:rPr lang="en-US" dirty="0" smtClean="0"/>
              <a:t>Game design document</a:t>
            </a:r>
          </a:p>
          <a:p>
            <a:r>
              <a:rPr lang="en-US" dirty="0" smtClean="0"/>
              <a:t>Software Development document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A89E5-5432-40EA-AC1B-144FCF360ED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61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Design</a:t>
            </a:r>
          </a:p>
          <a:p>
            <a:pPr lvl="1"/>
            <a:r>
              <a:rPr lang="en-US" dirty="0" smtClean="0"/>
              <a:t>High level actions instead of mini-games</a:t>
            </a:r>
          </a:p>
          <a:p>
            <a:pPr lvl="1"/>
            <a:r>
              <a:rPr lang="en-US" dirty="0" smtClean="0"/>
              <a:t>Single player design – Multiple player design</a:t>
            </a:r>
          </a:p>
          <a:p>
            <a:r>
              <a:rPr lang="en-US" dirty="0" smtClean="0"/>
              <a:t>Collaborative design</a:t>
            </a:r>
          </a:p>
          <a:p>
            <a:pPr lvl="1"/>
            <a:r>
              <a:rPr lang="en-US" dirty="0" smtClean="0"/>
              <a:t>Players asynchronously submit their works and can reuse the design of the other players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A89E5-5432-40EA-AC1B-144FCF360ED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61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Design</a:t>
            </a:r>
          </a:p>
          <a:p>
            <a:pPr lvl="1"/>
            <a:r>
              <a:rPr lang="en-US" dirty="0" smtClean="0"/>
              <a:t>High level actions instead of mini-games</a:t>
            </a:r>
          </a:p>
          <a:p>
            <a:pPr lvl="1"/>
            <a:r>
              <a:rPr lang="en-US" dirty="0" smtClean="0"/>
              <a:t>Single player design – Multiple player design</a:t>
            </a:r>
          </a:p>
          <a:p>
            <a:r>
              <a:rPr lang="en-US" dirty="0" smtClean="0"/>
              <a:t>Collaborative design</a:t>
            </a:r>
          </a:p>
          <a:p>
            <a:pPr lvl="1"/>
            <a:r>
              <a:rPr lang="en-US" dirty="0" smtClean="0"/>
              <a:t>Players asynchronously submit their works and can reuse the design of the other players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A89E5-5432-40EA-AC1B-144FCF360ED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614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Machine models</a:t>
            </a:r>
          </a:p>
          <a:p>
            <a:r>
              <a:rPr lang="en-US" dirty="0" smtClean="0"/>
              <a:t>Experience</a:t>
            </a:r>
          </a:p>
          <a:p>
            <a:pPr lvl="1"/>
            <a:r>
              <a:rPr lang="en-US" dirty="0" smtClean="0"/>
              <a:t>Clients do not like mini-games</a:t>
            </a:r>
          </a:p>
          <a:p>
            <a:pPr lvl="1"/>
            <a:r>
              <a:rPr lang="en-US" dirty="0" smtClean="0"/>
              <a:t>Clients appreciate the realistic working experience and environment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A89E5-5432-40EA-AC1B-144FCF360ED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61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Machine models</a:t>
            </a:r>
          </a:p>
          <a:p>
            <a:r>
              <a:rPr lang="en-US" dirty="0" smtClean="0"/>
              <a:t>Experience</a:t>
            </a:r>
          </a:p>
          <a:p>
            <a:pPr lvl="1"/>
            <a:r>
              <a:rPr lang="en-US" dirty="0" smtClean="0"/>
              <a:t>Clients do not like mini-games</a:t>
            </a:r>
          </a:p>
          <a:p>
            <a:pPr lvl="1"/>
            <a:r>
              <a:rPr lang="en-US" dirty="0" smtClean="0"/>
              <a:t>Clients appreciate the realistic working experience and environment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A89E5-5432-40EA-AC1B-144FCF360ED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61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4743451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B711A-829F-4C0B-9DE0-ADC1022B7192}" type="datetime1">
              <a:rPr lang="en-US" smtClean="0"/>
              <a:t>3/19/2012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D934CA-F27E-4F3B-8761-DF18D39CAF01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81948-F6D3-40B8-BAA5-9151D16DEFC4}" type="datetime1">
              <a:rPr lang="en-US" smtClean="0"/>
              <a:t>3/19/2012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34CA-F27E-4F3B-8761-DF18D39CAF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04E1A-7949-48D3-A85F-D2C1FFE8C710}" type="datetime1">
              <a:rPr lang="en-US" smtClean="0"/>
              <a:t>3/19/2012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34CA-F27E-4F3B-8761-DF18D39CAF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A2ED29A-8D1B-44A5-B1A6-942CB69043EA}" type="datetime1">
              <a:rPr lang="en-US" smtClean="0"/>
              <a:t>3/19/2012</a:t>
            </a:fld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D934CA-F27E-4F3B-8761-DF18D39CAF01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BAAA4-E0E9-4FA5-B5F4-8D5626FC4E92}" type="datetime1">
              <a:rPr lang="en-US" smtClean="0"/>
              <a:t>3/19/2012</a:t>
            </a:fld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D934CA-F27E-4F3B-8761-DF18D39CAF01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-4439" y="182880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09B9102-0356-49E6-B73A-6033109E4B52}" type="datetime1">
              <a:rPr lang="en-US" smtClean="0"/>
              <a:t>3/19/2012</a:t>
            </a:fld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7D934CA-F27E-4F3B-8761-DF18D39CAF01}" type="slidenum">
              <a:rPr lang="en-US" smtClean="0"/>
              <a:t>‹#›</a:t>
            </a:fld>
            <a:endParaRPr lang="en-US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ADCB4F9E-54DC-4423-BBB3-35F31F69853D}" type="datetime1">
              <a:rPr lang="en-US" smtClean="0"/>
              <a:t>3/19/2012</a:t>
            </a:fld>
            <a:endParaRPr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7D934CA-F27E-4F3B-8761-DF18D39CAF01}" type="slidenum">
              <a:rPr lang="en-US" smtClean="0"/>
              <a:t>‹#›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F2361-B082-4F4C-9533-6ABDD4512DBD}" type="datetime1">
              <a:rPr lang="en-US" smtClean="0"/>
              <a:t>3/19/2012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D934CA-F27E-4F3B-8761-DF18D39CAF01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18CA5-2C61-41AE-8AEC-C5DB81D2A58A}" type="datetime1">
              <a:rPr lang="en-US" smtClean="0"/>
              <a:t>3/19/2012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D934CA-F27E-4F3B-8761-DF18D39CAF01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0BB8234-8D48-48B9-9DF4-5DBB8F24124C}" type="datetime1">
              <a:rPr lang="en-US" smtClean="0"/>
              <a:t>3/19/2012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7D934CA-F27E-4F3B-8761-DF18D39CAF01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140C51A-CEDA-4931-95F4-EC807E797FB0}" type="datetime1">
              <a:rPr lang="en-US" smtClean="0"/>
              <a:t>3/19/2012</a:t>
            </a:fld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D934CA-F27E-4F3B-8761-DF18D39CAF01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6" y="1463040"/>
            <a:ext cx="768096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6" y="6543676"/>
            <a:ext cx="146685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7F647C6B-79DC-4B75-9F08-683F0700329C}" type="datetime1">
              <a:rPr lang="en-US" smtClean="0"/>
              <a:t>3/19/2012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49" y="6543676"/>
            <a:ext cx="4086225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 i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6"/>
            <a:ext cx="87630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37D934CA-F27E-4F3B-8761-DF18D39CAF01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spcBef>
          <a:spcPts val="400"/>
        </a:spcBef>
        <a:buNone/>
        <a:defRPr sz="4000" b="0" kern="1200" cap="none" spc="0" baseline="0">
          <a:solidFill>
            <a:schemeClr val="tx1"/>
          </a:solidFill>
          <a:latin typeface="+mj-lt"/>
          <a:ea typeface="+mj-ea"/>
          <a:cs typeface="Tunga" pitchFamily="2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0"/>
        </a:spcAft>
        <a:buClr>
          <a:schemeClr val="accent5"/>
        </a:buClr>
        <a:buFont typeface="Arial" pitchFamily="34" charset="0"/>
        <a:buNone/>
        <a:defRPr sz="18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18" Type="http://schemas.microsoft.com/office/2007/relationships/hdphoto" Target="../media/hdphoto11.wdp"/><Relationship Id="rId3" Type="http://schemas.openxmlformats.org/officeDocument/2006/relationships/image" Target="../media/image37.png"/><Relationship Id="rId7" Type="http://schemas.openxmlformats.org/officeDocument/2006/relationships/image" Target="../media/image11.png"/><Relationship Id="rId12" Type="http://schemas.microsoft.com/office/2007/relationships/hdphoto" Target="../media/hdphoto8.wdp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6" Type="http://schemas.microsoft.com/office/2007/relationships/hdphoto" Target="../media/hdphoto10.wdp"/><Relationship Id="rId20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14.png"/><Relationship Id="rId5" Type="http://schemas.openxmlformats.org/officeDocument/2006/relationships/image" Target="../media/image39.png"/><Relationship Id="rId15" Type="http://schemas.openxmlformats.org/officeDocument/2006/relationships/image" Target="../media/image16.png"/><Relationship Id="rId10" Type="http://schemas.microsoft.com/office/2007/relationships/hdphoto" Target="../media/hdphoto7.wdp"/><Relationship Id="rId19" Type="http://schemas.openxmlformats.org/officeDocument/2006/relationships/image" Target="../media/image10.jpeg"/><Relationship Id="rId4" Type="http://schemas.openxmlformats.org/officeDocument/2006/relationships/image" Target="../media/image38.png"/><Relationship Id="rId9" Type="http://schemas.openxmlformats.org/officeDocument/2006/relationships/image" Target="../media/image13.png"/><Relationship Id="rId1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microsoft.com/office/2007/relationships/hdphoto" Target="../media/hdphoto10.wdp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image" Target="../media/image10.jpeg"/><Relationship Id="rId10" Type="http://schemas.microsoft.com/office/2007/relationships/hdphoto" Target="../media/hdphoto9.wdp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6.png"/><Relationship Id="rId18" Type="http://schemas.microsoft.com/office/2007/relationships/hdphoto" Target="../media/hdphoto6.wdp"/><Relationship Id="rId3" Type="http://schemas.openxmlformats.org/officeDocument/2006/relationships/image" Target="../media/image42.png"/><Relationship Id="rId7" Type="http://schemas.openxmlformats.org/officeDocument/2006/relationships/image" Target="../media/image13.png"/><Relationship Id="rId12" Type="http://schemas.microsoft.com/office/2007/relationships/hdphoto" Target="../media/hdphoto9.wdp"/><Relationship Id="rId17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6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5" Type="http://schemas.openxmlformats.org/officeDocument/2006/relationships/image" Target="../media/image17.png"/><Relationship Id="rId10" Type="http://schemas.microsoft.com/office/2007/relationships/hdphoto" Target="../media/hdphoto8.wdp"/><Relationship Id="rId4" Type="http://schemas.openxmlformats.org/officeDocument/2006/relationships/image" Target="../media/image43.jpeg"/><Relationship Id="rId9" Type="http://schemas.openxmlformats.org/officeDocument/2006/relationships/image" Target="../media/image14.png"/><Relationship Id="rId1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14.png"/><Relationship Id="rId18" Type="http://schemas.microsoft.com/office/2007/relationships/hdphoto" Target="../media/hdphoto10.wdp"/><Relationship Id="rId3" Type="http://schemas.openxmlformats.org/officeDocument/2006/relationships/image" Target="../media/image44.png"/><Relationship Id="rId21" Type="http://schemas.openxmlformats.org/officeDocument/2006/relationships/image" Target="../media/image10.jpeg"/><Relationship Id="rId7" Type="http://schemas.openxmlformats.org/officeDocument/2006/relationships/image" Target="../media/image47.jpeg"/><Relationship Id="rId12" Type="http://schemas.microsoft.com/office/2007/relationships/hdphoto" Target="../media/hdphoto7.wdp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6" Type="http://schemas.microsoft.com/office/2007/relationships/hdphoto" Target="../media/hdphoto9.wdp"/><Relationship Id="rId20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13.png"/><Relationship Id="rId5" Type="http://schemas.openxmlformats.org/officeDocument/2006/relationships/image" Target="../media/image45.png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19" Type="http://schemas.openxmlformats.org/officeDocument/2006/relationships/image" Target="../media/image17.png"/><Relationship Id="rId4" Type="http://schemas.microsoft.com/office/2007/relationships/hdphoto" Target="../media/hdphoto12.wdp"/><Relationship Id="rId9" Type="http://schemas.openxmlformats.org/officeDocument/2006/relationships/image" Target="../media/image11.png"/><Relationship Id="rId14" Type="http://schemas.microsoft.com/office/2007/relationships/hdphoto" Target="../media/hdphoto8.wdp"/><Relationship Id="rId22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10.wdp"/><Relationship Id="rId3" Type="http://schemas.openxmlformats.org/officeDocument/2006/relationships/image" Target="../media/image47.jpeg"/><Relationship Id="rId7" Type="http://schemas.microsoft.com/office/2007/relationships/hdphoto" Target="../media/hdphoto7.wdp"/><Relationship Id="rId12" Type="http://schemas.openxmlformats.org/officeDocument/2006/relationships/image" Target="../media/image16.png"/><Relationship Id="rId17" Type="http://schemas.microsoft.com/office/2007/relationships/hdphoto" Target="../media/hdphoto6.wdp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9.wdp"/><Relationship Id="rId5" Type="http://schemas.openxmlformats.org/officeDocument/2006/relationships/image" Target="../media/image12.png"/><Relationship Id="rId15" Type="http://schemas.microsoft.com/office/2007/relationships/hdphoto" Target="../media/hdphoto11.wdp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microsoft.com/office/2007/relationships/hdphoto" Target="../media/hdphoto8.wdp"/><Relationship Id="rId1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18" Type="http://schemas.microsoft.com/office/2007/relationships/hdphoto" Target="../media/hdphoto11.wdp"/><Relationship Id="rId3" Type="http://schemas.openxmlformats.org/officeDocument/2006/relationships/image" Target="../media/image49.png"/><Relationship Id="rId7" Type="http://schemas.openxmlformats.org/officeDocument/2006/relationships/image" Target="../media/image11.png"/><Relationship Id="rId12" Type="http://schemas.microsoft.com/office/2007/relationships/hdphoto" Target="../media/hdphoto8.wdp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6" Type="http://schemas.microsoft.com/office/2007/relationships/hdphoto" Target="../media/hdphoto10.wdp"/><Relationship Id="rId20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14.png"/><Relationship Id="rId5" Type="http://schemas.openxmlformats.org/officeDocument/2006/relationships/image" Target="../media/image51.png"/><Relationship Id="rId15" Type="http://schemas.openxmlformats.org/officeDocument/2006/relationships/image" Target="../media/image16.png"/><Relationship Id="rId10" Type="http://schemas.microsoft.com/office/2007/relationships/hdphoto" Target="../media/hdphoto7.wdp"/><Relationship Id="rId19" Type="http://schemas.openxmlformats.org/officeDocument/2006/relationships/image" Target="../media/image10.jpeg"/><Relationship Id="rId4" Type="http://schemas.openxmlformats.org/officeDocument/2006/relationships/image" Target="../media/image50.png"/><Relationship Id="rId9" Type="http://schemas.openxmlformats.org/officeDocument/2006/relationships/image" Target="../media/image13.png"/><Relationship Id="rId1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8.wdp"/><Relationship Id="rId18" Type="http://schemas.openxmlformats.org/officeDocument/2006/relationships/image" Target="../media/image17.png"/><Relationship Id="rId3" Type="http://schemas.openxmlformats.org/officeDocument/2006/relationships/diagramData" Target="../diagrams/data1.xml"/><Relationship Id="rId21" Type="http://schemas.microsoft.com/office/2007/relationships/hdphoto" Target="../media/hdphoto6.wdp"/><Relationship Id="rId7" Type="http://schemas.microsoft.com/office/2007/relationships/diagramDrawing" Target="../diagrams/drawing1.xml"/><Relationship Id="rId12" Type="http://schemas.openxmlformats.org/officeDocument/2006/relationships/image" Target="../media/image14.png"/><Relationship Id="rId17" Type="http://schemas.microsoft.com/office/2007/relationships/hdphoto" Target="../media/hdphoto10.wdp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6.png"/><Relationship Id="rId20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microsoft.com/office/2007/relationships/hdphoto" Target="../media/hdphoto7.wdp"/><Relationship Id="rId5" Type="http://schemas.openxmlformats.org/officeDocument/2006/relationships/diagramQuickStyle" Target="../diagrams/quickStyle1.xml"/><Relationship Id="rId15" Type="http://schemas.microsoft.com/office/2007/relationships/hdphoto" Target="../media/hdphoto9.wdp"/><Relationship Id="rId10" Type="http://schemas.openxmlformats.org/officeDocument/2006/relationships/image" Target="../media/image13.png"/><Relationship Id="rId19" Type="http://schemas.microsoft.com/office/2007/relationships/hdphoto" Target="../media/hdphoto11.wdp"/><Relationship Id="rId4" Type="http://schemas.openxmlformats.org/officeDocument/2006/relationships/diagramLayout" Target="../diagrams/layout1.xml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8.wdp"/><Relationship Id="rId18" Type="http://schemas.openxmlformats.org/officeDocument/2006/relationships/image" Target="../media/image17.png"/><Relationship Id="rId3" Type="http://schemas.openxmlformats.org/officeDocument/2006/relationships/diagramData" Target="../diagrams/data2.xml"/><Relationship Id="rId21" Type="http://schemas.microsoft.com/office/2007/relationships/hdphoto" Target="../media/hdphoto6.wdp"/><Relationship Id="rId7" Type="http://schemas.microsoft.com/office/2007/relationships/diagramDrawing" Target="../diagrams/drawing2.xml"/><Relationship Id="rId12" Type="http://schemas.openxmlformats.org/officeDocument/2006/relationships/image" Target="../media/image14.png"/><Relationship Id="rId17" Type="http://schemas.microsoft.com/office/2007/relationships/hdphoto" Target="../media/hdphoto10.wdp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6.png"/><Relationship Id="rId20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microsoft.com/office/2007/relationships/hdphoto" Target="../media/hdphoto7.wdp"/><Relationship Id="rId5" Type="http://schemas.openxmlformats.org/officeDocument/2006/relationships/diagramQuickStyle" Target="../diagrams/quickStyle2.xml"/><Relationship Id="rId15" Type="http://schemas.microsoft.com/office/2007/relationships/hdphoto" Target="../media/hdphoto9.wdp"/><Relationship Id="rId10" Type="http://schemas.openxmlformats.org/officeDocument/2006/relationships/image" Target="../media/image13.png"/><Relationship Id="rId19" Type="http://schemas.microsoft.com/office/2007/relationships/hdphoto" Target="../media/hdphoto11.wdp"/><Relationship Id="rId4" Type="http://schemas.openxmlformats.org/officeDocument/2006/relationships/diagramLayout" Target="../diagrams/layout2.xml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10.wdp"/><Relationship Id="rId3" Type="http://schemas.openxmlformats.org/officeDocument/2006/relationships/image" Target="../media/image47.jpeg"/><Relationship Id="rId7" Type="http://schemas.microsoft.com/office/2007/relationships/hdphoto" Target="../media/hdphoto7.wdp"/><Relationship Id="rId12" Type="http://schemas.openxmlformats.org/officeDocument/2006/relationships/image" Target="../media/image16.png"/><Relationship Id="rId17" Type="http://schemas.microsoft.com/office/2007/relationships/hdphoto" Target="../media/hdphoto6.wdp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9.wdp"/><Relationship Id="rId5" Type="http://schemas.openxmlformats.org/officeDocument/2006/relationships/image" Target="../media/image12.png"/><Relationship Id="rId15" Type="http://schemas.microsoft.com/office/2007/relationships/hdphoto" Target="../media/hdphoto11.wdp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microsoft.com/office/2007/relationships/hdphoto" Target="../media/hdphoto8.wdp"/><Relationship Id="rId1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10.wdp"/><Relationship Id="rId3" Type="http://schemas.openxmlformats.org/officeDocument/2006/relationships/image" Target="../media/image47.jpeg"/><Relationship Id="rId7" Type="http://schemas.microsoft.com/office/2007/relationships/hdphoto" Target="../media/hdphoto7.wdp"/><Relationship Id="rId12" Type="http://schemas.openxmlformats.org/officeDocument/2006/relationships/image" Target="../media/image16.png"/><Relationship Id="rId17" Type="http://schemas.microsoft.com/office/2007/relationships/hdphoto" Target="../media/hdphoto6.wdp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9.wdp"/><Relationship Id="rId5" Type="http://schemas.openxmlformats.org/officeDocument/2006/relationships/image" Target="../media/image12.png"/><Relationship Id="rId15" Type="http://schemas.microsoft.com/office/2007/relationships/hdphoto" Target="../media/hdphoto11.wdp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microsoft.com/office/2007/relationships/hdphoto" Target="../media/hdphoto8.wdp"/><Relationship Id="rId1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microsoft.com/office/2007/relationships/hdphoto" Target="../media/hdphoto5.wdp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3.wdp"/><Relationship Id="rId1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10.wdp"/><Relationship Id="rId3" Type="http://schemas.openxmlformats.org/officeDocument/2006/relationships/image" Target="../media/image53.png"/><Relationship Id="rId7" Type="http://schemas.microsoft.com/office/2007/relationships/hdphoto" Target="../media/hdphoto7.wdp"/><Relationship Id="rId12" Type="http://schemas.openxmlformats.org/officeDocument/2006/relationships/image" Target="../media/image16.png"/><Relationship Id="rId17" Type="http://schemas.microsoft.com/office/2007/relationships/hdphoto" Target="../media/hdphoto6.wdp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9.wdp"/><Relationship Id="rId5" Type="http://schemas.openxmlformats.org/officeDocument/2006/relationships/image" Target="../media/image12.png"/><Relationship Id="rId15" Type="http://schemas.microsoft.com/office/2007/relationships/hdphoto" Target="../media/hdphoto11.wdp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microsoft.com/office/2007/relationships/hdphoto" Target="../media/hdphoto8.wdp"/><Relationship Id="rId1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10.wdp"/><Relationship Id="rId3" Type="http://schemas.openxmlformats.org/officeDocument/2006/relationships/image" Target="../media/image54.jpeg"/><Relationship Id="rId7" Type="http://schemas.microsoft.com/office/2007/relationships/hdphoto" Target="../media/hdphoto7.wdp"/><Relationship Id="rId12" Type="http://schemas.openxmlformats.org/officeDocument/2006/relationships/image" Target="../media/image16.png"/><Relationship Id="rId17" Type="http://schemas.microsoft.com/office/2007/relationships/hdphoto" Target="../media/hdphoto6.wdp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9.wdp"/><Relationship Id="rId5" Type="http://schemas.openxmlformats.org/officeDocument/2006/relationships/image" Target="../media/image12.png"/><Relationship Id="rId15" Type="http://schemas.microsoft.com/office/2007/relationships/hdphoto" Target="../media/hdphoto11.wdp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microsoft.com/office/2007/relationships/hdphoto" Target="../media/hdphoto8.wdp"/><Relationship Id="rId1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9.wdp"/><Relationship Id="rId18" Type="http://schemas.openxmlformats.org/officeDocument/2006/relationships/image" Target="../media/image10.jpeg"/><Relationship Id="rId3" Type="http://schemas.openxmlformats.org/officeDocument/2006/relationships/image" Target="../media/image55.jpe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17" Type="http://schemas.microsoft.com/office/2007/relationships/hdphoto" Target="../media/hdphoto11.wdp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microsoft.com/office/2007/relationships/hdphoto" Target="../media/hdphoto8.wdp"/><Relationship Id="rId5" Type="http://schemas.openxmlformats.org/officeDocument/2006/relationships/image" Target="../media/image57.jpeg"/><Relationship Id="rId15" Type="http://schemas.microsoft.com/office/2007/relationships/hdphoto" Target="../media/hdphoto10.wdp"/><Relationship Id="rId10" Type="http://schemas.openxmlformats.org/officeDocument/2006/relationships/image" Target="../media/image14.png"/><Relationship Id="rId19" Type="http://schemas.microsoft.com/office/2007/relationships/hdphoto" Target="../media/hdphoto6.wdp"/><Relationship Id="rId4" Type="http://schemas.openxmlformats.org/officeDocument/2006/relationships/image" Target="../media/image56.png"/><Relationship Id="rId9" Type="http://schemas.microsoft.com/office/2007/relationships/hdphoto" Target="../media/hdphoto7.wdp"/><Relationship Id="rId1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10.wdp"/><Relationship Id="rId3" Type="http://schemas.openxmlformats.org/officeDocument/2006/relationships/image" Target="../media/image58.jpeg"/><Relationship Id="rId7" Type="http://schemas.microsoft.com/office/2007/relationships/hdphoto" Target="../media/hdphoto7.wdp"/><Relationship Id="rId12" Type="http://schemas.openxmlformats.org/officeDocument/2006/relationships/image" Target="../media/image16.png"/><Relationship Id="rId17" Type="http://schemas.microsoft.com/office/2007/relationships/hdphoto" Target="../media/hdphoto6.wdp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9.wdp"/><Relationship Id="rId5" Type="http://schemas.openxmlformats.org/officeDocument/2006/relationships/image" Target="../media/image12.png"/><Relationship Id="rId15" Type="http://schemas.microsoft.com/office/2007/relationships/hdphoto" Target="../media/hdphoto11.wdp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microsoft.com/office/2007/relationships/hdphoto" Target="../media/hdphoto8.wdp"/><Relationship Id="rId1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10.wdp"/><Relationship Id="rId3" Type="http://schemas.openxmlformats.org/officeDocument/2006/relationships/image" Target="../media/image30.png"/><Relationship Id="rId7" Type="http://schemas.microsoft.com/office/2007/relationships/hdphoto" Target="../media/hdphoto7.wdp"/><Relationship Id="rId12" Type="http://schemas.openxmlformats.org/officeDocument/2006/relationships/image" Target="../media/image16.png"/><Relationship Id="rId17" Type="http://schemas.microsoft.com/office/2007/relationships/hdphoto" Target="../media/hdphoto6.wdp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9.wdp"/><Relationship Id="rId5" Type="http://schemas.openxmlformats.org/officeDocument/2006/relationships/image" Target="../media/image12.png"/><Relationship Id="rId15" Type="http://schemas.microsoft.com/office/2007/relationships/hdphoto" Target="../media/hdphoto11.wdp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microsoft.com/office/2007/relationships/hdphoto" Target="../media/hdphoto8.wdp"/><Relationship Id="rId1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10.wdp"/><Relationship Id="rId3" Type="http://schemas.openxmlformats.org/officeDocument/2006/relationships/image" Target="../media/image59.png"/><Relationship Id="rId7" Type="http://schemas.microsoft.com/office/2007/relationships/hdphoto" Target="../media/hdphoto7.wdp"/><Relationship Id="rId12" Type="http://schemas.openxmlformats.org/officeDocument/2006/relationships/image" Target="../media/image16.png"/><Relationship Id="rId17" Type="http://schemas.microsoft.com/office/2007/relationships/hdphoto" Target="../media/hdphoto6.wdp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9.wdp"/><Relationship Id="rId5" Type="http://schemas.openxmlformats.org/officeDocument/2006/relationships/image" Target="../media/image12.png"/><Relationship Id="rId15" Type="http://schemas.microsoft.com/office/2007/relationships/hdphoto" Target="../media/hdphoto11.wdp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microsoft.com/office/2007/relationships/hdphoto" Target="../media/hdphoto8.wdp"/><Relationship Id="rId1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microsoft.com/office/2007/relationships/hdphoto" Target="../media/hdphoto10.wdp"/><Relationship Id="rId2" Type="http://schemas.openxmlformats.org/officeDocument/2006/relationships/notesSlide" Target="../notesSlides/notesSlide24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image" Target="../media/image10.jpeg"/><Relationship Id="rId10" Type="http://schemas.microsoft.com/office/2007/relationships/hdphoto" Target="../media/hdphoto9.wdp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microsoft.com/office/2007/relationships/hdphoto" Target="../media/hdphoto11.wdp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microsoft.com/office/2007/relationships/hdphoto" Target="../media/hdphoto10.wdp"/><Relationship Id="rId2" Type="http://schemas.openxmlformats.org/officeDocument/2006/relationships/notesSlide" Target="../notesSlides/notesSlide25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image" Target="../media/image10.jpeg"/><Relationship Id="rId10" Type="http://schemas.microsoft.com/office/2007/relationships/hdphoto" Target="../media/hdphoto9.wdp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microsoft.com/office/2007/relationships/hdphoto" Target="../media/hdphoto11.wdp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microsoft.com/office/2007/relationships/hdphoto" Target="../media/hdphoto10.wdp"/><Relationship Id="rId2" Type="http://schemas.openxmlformats.org/officeDocument/2006/relationships/notesSlide" Target="../notesSlides/notesSlide26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image" Target="../media/image10.jpeg"/><Relationship Id="rId10" Type="http://schemas.microsoft.com/office/2007/relationships/hdphoto" Target="../media/hdphoto9.wdp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microsoft.com/office/2007/relationships/hdphoto" Target="../media/hdphoto11.wdp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microsoft.com/office/2007/relationships/hdphoto" Target="../media/hdphoto10.wdp"/><Relationship Id="rId17" Type="http://schemas.openxmlformats.org/officeDocument/2006/relationships/image" Target="../media/image60.jpeg"/><Relationship Id="rId2" Type="http://schemas.openxmlformats.org/officeDocument/2006/relationships/notesSlide" Target="../notesSlides/notesSlide27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image" Target="../media/image10.jpeg"/><Relationship Id="rId10" Type="http://schemas.microsoft.com/office/2007/relationships/hdphoto" Target="../media/hdphoto9.wdp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microsoft.com/office/2007/relationships/hdphoto" Target="../media/hdphoto11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17.png"/><Relationship Id="rId18" Type="http://schemas.openxmlformats.org/officeDocument/2006/relationships/image" Target="../media/image3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microsoft.com/office/2007/relationships/hdphoto" Target="../media/hdphoto10.wdp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microsoft.com/office/2007/relationships/hdphoto" Target="../media/hdphoto6.wdp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image" Target="../media/image10.jpeg"/><Relationship Id="rId10" Type="http://schemas.microsoft.com/office/2007/relationships/hdphoto" Target="../media/hdphoto9.wdp"/><Relationship Id="rId19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microsoft.com/office/2007/relationships/hdphoto" Target="../media/hdphoto11.wdp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17.png"/><Relationship Id="rId18" Type="http://schemas.openxmlformats.org/officeDocument/2006/relationships/image" Target="../media/image62.jpe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microsoft.com/office/2007/relationships/hdphoto" Target="../media/hdphoto10.wdp"/><Relationship Id="rId17" Type="http://schemas.openxmlformats.org/officeDocument/2006/relationships/image" Target="../media/image61.jpeg"/><Relationship Id="rId2" Type="http://schemas.openxmlformats.org/officeDocument/2006/relationships/notesSlide" Target="../notesSlides/notesSlide28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image" Target="../media/image10.jpeg"/><Relationship Id="rId10" Type="http://schemas.microsoft.com/office/2007/relationships/hdphoto" Target="../media/hdphoto9.wdp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microsoft.com/office/2007/relationships/hdphoto" Target="../media/hdphoto11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1.wdp"/><Relationship Id="rId3" Type="http://schemas.openxmlformats.org/officeDocument/2006/relationships/image" Target="../media/image12.png"/><Relationship Id="rId7" Type="http://schemas.microsoft.com/office/2007/relationships/hdphoto" Target="../media/hdphoto8.wdp"/><Relationship Id="rId12" Type="http://schemas.openxmlformats.org/officeDocument/2006/relationships/image" Target="../media/image17.png"/><Relationship Id="rId2" Type="http://schemas.openxmlformats.org/officeDocument/2006/relationships/image" Target="../media/image11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5" Type="http://schemas.microsoft.com/office/2007/relationships/hdphoto" Target="../media/hdphoto6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9.wdp"/><Relationship Id="rId14" Type="http://schemas.openxmlformats.org/officeDocument/2006/relationships/image" Target="../media/image10.jpe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microsoft.com/office/2007/relationships/hdphoto" Target="../media/hdphoto10.wdp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29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image" Target="../media/image10.jpeg"/><Relationship Id="rId10" Type="http://schemas.microsoft.com/office/2007/relationships/hdphoto" Target="../media/hdphoto9.wdp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microsoft.com/office/2007/relationships/hdphoto" Target="../media/hdphoto11.wdp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microsoft.com/office/2007/relationships/hdphoto" Target="../media/hdphoto10.wdp"/><Relationship Id="rId2" Type="http://schemas.openxmlformats.org/officeDocument/2006/relationships/notesSlide" Target="../notesSlides/notesSlide30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image" Target="../media/image10.jpeg"/><Relationship Id="rId10" Type="http://schemas.microsoft.com/office/2007/relationships/hdphoto" Target="../media/hdphoto9.wdp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microsoft.com/office/2007/relationships/hdphoto" Target="../media/hdphoto11.wdp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microsoft.com/office/2007/relationships/hdphoto" Target="../media/hdphoto10.wdp"/><Relationship Id="rId2" Type="http://schemas.openxmlformats.org/officeDocument/2006/relationships/notesSlide" Target="../notesSlides/notesSlide31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image" Target="../media/image10.jpeg"/><Relationship Id="rId10" Type="http://schemas.microsoft.com/office/2007/relationships/hdphoto" Target="../media/hdphoto9.wdp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microsoft.com/office/2007/relationships/hdphoto" Target="../media/hdphoto11.wdp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microsoft.com/office/2007/relationships/hdphoto" Target="../media/hdphoto10.wdp"/><Relationship Id="rId2" Type="http://schemas.openxmlformats.org/officeDocument/2006/relationships/notesSlide" Target="../notesSlides/notesSlide32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image" Target="../media/image10.jpeg"/><Relationship Id="rId10" Type="http://schemas.microsoft.com/office/2007/relationships/hdphoto" Target="../media/hdphoto9.wdp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microsoft.com/office/2007/relationships/hdphoto" Target="../media/hdphoto11.wdp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microsoft.com/office/2007/relationships/hdphoto" Target="../media/hdphoto10.wdp"/><Relationship Id="rId2" Type="http://schemas.openxmlformats.org/officeDocument/2006/relationships/notesSlide" Target="../notesSlides/notesSlide33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image" Target="../media/image10.jpeg"/><Relationship Id="rId10" Type="http://schemas.microsoft.com/office/2007/relationships/hdphoto" Target="../media/hdphoto9.wdp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microsoft.com/office/2007/relationships/hdphoto" Target="../media/hdphoto1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6.png"/><Relationship Id="rId18" Type="http://schemas.microsoft.com/office/2007/relationships/hdphoto" Target="../media/hdphoto6.wdp"/><Relationship Id="rId3" Type="http://schemas.openxmlformats.org/officeDocument/2006/relationships/image" Target="../media/image21.jpeg"/><Relationship Id="rId7" Type="http://schemas.openxmlformats.org/officeDocument/2006/relationships/image" Target="../media/image13.png"/><Relationship Id="rId12" Type="http://schemas.microsoft.com/office/2007/relationships/hdphoto" Target="../media/hdphoto9.wdp"/><Relationship Id="rId1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6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5" Type="http://schemas.openxmlformats.org/officeDocument/2006/relationships/image" Target="../media/image17.png"/><Relationship Id="rId10" Type="http://schemas.microsoft.com/office/2007/relationships/hdphoto" Target="../media/hdphoto8.wdp"/><Relationship Id="rId4" Type="http://schemas.openxmlformats.org/officeDocument/2006/relationships/image" Target="../media/image22.png"/><Relationship Id="rId9" Type="http://schemas.openxmlformats.org/officeDocument/2006/relationships/image" Target="../media/image14.png"/><Relationship Id="rId14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9.wdp"/><Relationship Id="rId18" Type="http://schemas.openxmlformats.org/officeDocument/2006/relationships/image" Target="../media/image10.jpeg"/><Relationship Id="rId3" Type="http://schemas.openxmlformats.org/officeDocument/2006/relationships/image" Target="../media/image23.jp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17" Type="http://schemas.microsoft.com/office/2007/relationships/hdphoto" Target="../media/hdphoto11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microsoft.com/office/2007/relationships/hdphoto" Target="../media/hdphoto8.wdp"/><Relationship Id="rId5" Type="http://schemas.openxmlformats.org/officeDocument/2006/relationships/image" Target="../media/image25.jpeg"/><Relationship Id="rId15" Type="http://schemas.microsoft.com/office/2007/relationships/hdphoto" Target="../media/hdphoto10.wdp"/><Relationship Id="rId10" Type="http://schemas.openxmlformats.org/officeDocument/2006/relationships/image" Target="../media/image14.png"/><Relationship Id="rId19" Type="http://schemas.microsoft.com/office/2007/relationships/hdphoto" Target="../media/hdphoto6.wdp"/><Relationship Id="rId4" Type="http://schemas.openxmlformats.org/officeDocument/2006/relationships/image" Target="../media/image24.jpeg"/><Relationship Id="rId9" Type="http://schemas.microsoft.com/office/2007/relationships/hdphoto" Target="../media/hdphoto7.wdp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18" Type="http://schemas.microsoft.com/office/2007/relationships/hdphoto" Target="../media/hdphoto11.wdp"/><Relationship Id="rId3" Type="http://schemas.openxmlformats.org/officeDocument/2006/relationships/image" Target="../media/image26.jpeg"/><Relationship Id="rId7" Type="http://schemas.openxmlformats.org/officeDocument/2006/relationships/image" Target="../media/image11.png"/><Relationship Id="rId12" Type="http://schemas.microsoft.com/office/2007/relationships/hdphoto" Target="../media/hdphoto8.wdp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6" Type="http://schemas.microsoft.com/office/2007/relationships/hdphoto" Target="../media/hdphoto10.wdp"/><Relationship Id="rId20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14.png"/><Relationship Id="rId5" Type="http://schemas.openxmlformats.org/officeDocument/2006/relationships/image" Target="../media/image28.jpeg"/><Relationship Id="rId15" Type="http://schemas.openxmlformats.org/officeDocument/2006/relationships/image" Target="../media/image16.png"/><Relationship Id="rId10" Type="http://schemas.microsoft.com/office/2007/relationships/hdphoto" Target="../media/hdphoto7.wdp"/><Relationship Id="rId19" Type="http://schemas.openxmlformats.org/officeDocument/2006/relationships/image" Target="../media/image10.jpeg"/><Relationship Id="rId4" Type="http://schemas.openxmlformats.org/officeDocument/2006/relationships/image" Target="../media/image27.jpeg"/><Relationship Id="rId9" Type="http://schemas.openxmlformats.org/officeDocument/2006/relationships/image" Target="../media/image13.png"/><Relationship Id="rId14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microsoft.com/office/2007/relationships/hdphoto" Target="../media/hdphoto10.wdp"/><Relationship Id="rId2" Type="http://schemas.openxmlformats.org/officeDocument/2006/relationships/notesSlide" Target="../notesSlides/notesSlide5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image" Target="../media/image10.jpeg"/><Relationship Id="rId10" Type="http://schemas.microsoft.com/office/2007/relationships/hdphoto" Target="../media/hdphoto9.wdp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9.wdp"/><Relationship Id="rId18" Type="http://schemas.openxmlformats.org/officeDocument/2006/relationships/image" Target="../media/image10.jpeg"/><Relationship Id="rId3" Type="http://schemas.openxmlformats.org/officeDocument/2006/relationships/image" Target="../media/image30.pn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17" Type="http://schemas.microsoft.com/office/2007/relationships/hdphoto" Target="../media/hdphoto11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microsoft.com/office/2007/relationships/hdphoto" Target="../media/hdphoto8.wdp"/><Relationship Id="rId5" Type="http://schemas.openxmlformats.org/officeDocument/2006/relationships/image" Target="../media/image32.jpeg"/><Relationship Id="rId15" Type="http://schemas.microsoft.com/office/2007/relationships/hdphoto" Target="../media/hdphoto10.wdp"/><Relationship Id="rId10" Type="http://schemas.openxmlformats.org/officeDocument/2006/relationships/image" Target="../media/image14.png"/><Relationship Id="rId19" Type="http://schemas.microsoft.com/office/2007/relationships/hdphoto" Target="../media/hdphoto6.wdp"/><Relationship Id="rId4" Type="http://schemas.openxmlformats.org/officeDocument/2006/relationships/image" Target="../media/image31.png"/><Relationship Id="rId9" Type="http://schemas.microsoft.com/office/2007/relationships/hdphoto" Target="../media/hdphoto7.wdp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4.png"/><Relationship Id="rId18" Type="http://schemas.microsoft.com/office/2007/relationships/hdphoto" Target="../media/hdphoto10.wdp"/><Relationship Id="rId3" Type="http://schemas.openxmlformats.org/officeDocument/2006/relationships/image" Target="../media/image30.png"/><Relationship Id="rId21" Type="http://schemas.openxmlformats.org/officeDocument/2006/relationships/image" Target="../media/image10.jpeg"/><Relationship Id="rId7" Type="http://schemas.openxmlformats.org/officeDocument/2006/relationships/image" Target="../media/image35.png"/><Relationship Id="rId12" Type="http://schemas.microsoft.com/office/2007/relationships/hdphoto" Target="../media/hdphoto7.wdp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6" Type="http://schemas.microsoft.com/office/2007/relationships/hdphoto" Target="../media/hdphoto9.wdp"/><Relationship Id="rId20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13.png"/><Relationship Id="rId5" Type="http://schemas.openxmlformats.org/officeDocument/2006/relationships/image" Target="../media/image33.jpeg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19" Type="http://schemas.openxmlformats.org/officeDocument/2006/relationships/image" Target="../media/image17.png"/><Relationship Id="rId4" Type="http://schemas.openxmlformats.org/officeDocument/2006/relationships/image" Target="../media/image31.png"/><Relationship Id="rId9" Type="http://schemas.openxmlformats.org/officeDocument/2006/relationships/image" Target="../media/image11.png"/><Relationship Id="rId14" Type="http://schemas.microsoft.com/office/2007/relationships/hdphoto" Target="../media/hdphoto8.wdp"/><Relationship Id="rId22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xiyuanl\Desktop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741714"/>
            <a:ext cx="3760787" cy="238601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xiyuanl\Desktop\Untitled-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943600"/>
            <a:ext cx="1487488" cy="63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000" y="1895564"/>
            <a:ext cx="381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3300"/>
                </a:solidFill>
                <a:latin typeface="Aharoni" pitchFamily="2" charset="-79"/>
                <a:cs typeface="Aharoni" pitchFamily="2" charset="-79"/>
              </a:rPr>
              <a:t>Team</a:t>
            </a:r>
          </a:p>
          <a:p>
            <a:pPr algn="ctr"/>
            <a:r>
              <a:rPr lang="en-US" sz="1600" dirty="0" smtClean="0">
                <a:latin typeface="Aharoni" pitchFamily="2" charset="-79"/>
                <a:cs typeface="Aharoni" pitchFamily="2" charset="-79"/>
              </a:rPr>
              <a:t>Nicholas </a:t>
            </a:r>
            <a:r>
              <a:rPr lang="en-US" sz="1600" dirty="0" err="1" smtClean="0">
                <a:latin typeface="Aharoni" pitchFamily="2" charset="-79"/>
                <a:cs typeface="Aharoni" pitchFamily="2" charset="-79"/>
              </a:rPr>
              <a:t>Sciannameo</a:t>
            </a:r>
            <a:r>
              <a:rPr lang="en-US" sz="1600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n-US" sz="1600" dirty="0">
                <a:latin typeface="Aharoni" pitchFamily="2" charset="-79"/>
                <a:cs typeface="Aharoni" pitchFamily="2" charset="-79"/>
              </a:rPr>
              <a:t>– </a:t>
            </a:r>
            <a:r>
              <a:rPr lang="en-US" sz="1600" dirty="0" smtClean="0">
                <a:latin typeface="Aharoni" pitchFamily="2" charset="-79"/>
                <a:cs typeface="Aharoni" pitchFamily="2" charset="-79"/>
              </a:rPr>
              <a:t>Zero Liu </a:t>
            </a:r>
            <a:r>
              <a:rPr lang="en-US" sz="1600" dirty="0">
                <a:latin typeface="Aharoni" pitchFamily="2" charset="-79"/>
                <a:cs typeface="Aharoni" pitchFamily="2" charset="-79"/>
              </a:rPr>
              <a:t>Meng </a:t>
            </a:r>
            <a:r>
              <a:rPr lang="en-US" sz="1600" dirty="0" smtClean="0">
                <a:latin typeface="Aharoni" pitchFamily="2" charset="-79"/>
                <a:cs typeface="Aharoni" pitchFamily="2" charset="-79"/>
              </a:rPr>
              <a:t>Xie – JJ </a:t>
            </a:r>
            <a:r>
              <a:rPr lang="en-US" sz="1600" dirty="0" err="1" smtClean="0">
                <a:latin typeface="Aharoni" pitchFamily="2" charset="-79"/>
                <a:cs typeface="Aharoni" pitchFamily="2" charset="-79"/>
              </a:rPr>
              <a:t>Hou</a:t>
            </a:r>
            <a:endParaRPr lang="en-US" sz="1600" dirty="0"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US" sz="1600" dirty="0">
                <a:latin typeface="Aharoni" pitchFamily="2" charset="-79"/>
                <a:cs typeface="Aharoni" pitchFamily="2" charset="-79"/>
              </a:rPr>
              <a:t>Sherry Ma –</a:t>
            </a:r>
            <a:r>
              <a:rPr lang="en-US" sz="1600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n-US" sz="1600" dirty="0">
                <a:latin typeface="Aharoni" pitchFamily="2" charset="-79"/>
                <a:cs typeface="Aharoni" pitchFamily="2" charset="-79"/>
              </a:rPr>
              <a:t>Albert </a:t>
            </a:r>
            <a:r>
              <a:rPr lang="en-US" sz="1600" dirty="0" smtClean="0">
                <a:latin typeface="Aharoni" pitchFamily="2" charset="-79"/>
                <a:cs typeface="Aharoni" pitchFamily="2" charset="-79"/>
              </a:rPr>
              <a:t>Tian</a:t>
            </a:r>
            <a:endParaRPr lang="en-US" sz="16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3534884"/>
            <a:ext cx="381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3300"/>
                </a:solidFill>
                <a:latin typeface="Aharoni" pitchFamily="2" charset="-79"/>
                <a:cs typeface="Aharoni" pitchFamily="2" charset="-79"/>
              </a:rPr>
              <a:t>Advisers</a:t>
            </a:r>
          </a:p>
          <a:p>
            <a:pPr algn="ctr"/>
            <a:r>
              <a:rPr lang="en-US" sz="1600" dirty="0" smtClean="0">
                <a:latin typeface="Aharoni" pitchFamily="2" charset="-79"/>
                <a:cs typeface="Aharoni" pitchFamily="2" charset="-79"/>
              </a:rPr>
              <a:t>John </a:t>
            </a:r>
            <a:r>
              <a:rPr lang="en-US" sz="1600" dirty="0" err="1" smtClean="0">
                <a:latin typeface="Aharoni" pitchFamily="2" charset="-79"/>
                <a:cs typeface="Aharoni" pitchFamily="2" charset="-79"/>
              </a:rPr>
              <a:t>Dessler</a:t>
            </a:r>
            <a:r>
              <a:rPr lang="en-US" sz="1600" dirty="0" smtClean="0">
                <a:latin typeface="Aharoni" pitchFamily="2" charset="-79"/>
                <a:cs typeface="Aharoni" pitchFamily="2" charset="-79"/>
              </a:rPr>
              <a:t> – Ruth </a:t>
            </a:r>
            <a:r>
              <a:rPr lang="en-US" sz="1600" dirty="0" err="1" smtClean="0">
                <a:latin typeface="Aharoni" pitchFamily="2" charset="-79"/>
                <a:cs typeface="Aharoni" pitchFamily="2" charset="-79"/>
              </a:rPr>
              <a:t>Comley</a:t>
            </a:r>
            <a:r>
              <a:rPr lang="en-US" sz="1600" dirty="0" smtClean="0">
                <a:latin typeface="Aharoni" pitchFamily="2" charset="-79"/>
                <a:cs typeface="Aharoni" pitchFamily="2" charset="-79"/>
              </a:rPr>
              <a:t> </a:t>
            </a:r>
            <a:endParaRPr lang="en-US" sz="1600" dirty="0"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627151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990600" y="228598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3300"/>
                </a:solidFill>
                <a:latin typeface="Aharoni" pitchFamily="2" charset="-79"/>
                <a:cs typeface="Aharoni" pitchFamily="2" charset="-79"/>
              </a:rPr>
              <a:t>Inheritance from SIGMA</a:t>
            </a:r>
            <a:endParaRPr lang="en-US" sz="4800" dirty="0">
              <a:solidFill>
                <a:srgbClr val="FF3300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0" r="44346"/>
          <a:stretch/>
        </p:blipFill>
        <p:spPr bwMode="auto">
          <a:xfrm>
            <a:off x="1495426" y="1175659"/>
            <a:ext cx="1862137" cy="5486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6" r="14456"/>
          <a:stretch/>
        </p:blipFill>
        <p:spPr bwMode="auto">
          <a:xfrm>
            <a:off x="3314699" y="1175659"/>
            <a:ext cx="1828801" cy="5486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5" t="8240" r="45740" b="8240"/>
          <a:stretch/>
        </p:blipFill>
        <p:spPr bwMode="auto">
          <a:xfrm>
            <a:off x="5105400" y="1175658"/>
            <a:ext cx="1828800" cy="5486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41" t="6680" r="40441" b="8651"/>
          <a:stretch/>
        </p:blipFill>
        <p:spPr bwMode="auto">
          <a:xfrm>
            <a:off x="6934200" y="1175659"/>
            <a:ext cx="1857375" cy="5486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60925" y="152401"/>
            <a:ext cx="929675" cy="6095999"/>
            <a:chOff x="0" y="1"/>
            <a:chExt cx="929675" cy="6095999"/>
          </a:xfrm>
        </p:grpSpPr>
        <p:pic>
          <p:nvPicPr>
            <p:cNvPr id="21" name="Picture 6" descr="C:\Users\xiyuanl\Desktop\Untitled-3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78"/>
            <a:stretch/>
          </p:blipFill>
          <p:spPr bwMode="auto">
            <a:xfrm rot="5400000">
              <a:off x="-2120520" y="3045806"/>
              <a:ext cx="5170714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9" descr="C:\Users\xiyuanl\Desktop\Untitled-3_2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214"/>
            <a:stretch/>
          </p:blipFill>
          <p:spPr bwMode="auto">
            <a:xfrm rot="5400000">
              <a:off x="-46791" y="46793"/>
              <a:ext cx="1023257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" descr="C:\Users\xiyuanl\Desktop\Scope_icon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848" r="41297" b="3029"/>
          <a:stretch/>
        </p:blipFill>
        <p:spPr bwMode="auto">
          <a:xfrm>
            <a:off x="269965" y="2447348"/>
            <a:ext cx="457200" cy="4481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xiyuanl\Desktop\icon.pn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5" y="3754114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xiyuanl\Desktop\6sense---2---test-icon-smal.jpg"/>
          <p:cNvPicPr>
            <a:picLocks noChangeAspect="1" noChangeArrowheads="1"/>
          </p:cNvPicPr>
          <p:nvPr/>
        </p:nvPicPr>
        <p:blipFill rotWithShape="1"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73" t="12288" r="6399" b="28686"/>
          <a:stretch/>
        </p:blipFill>
        <p:spPr bwMode="auto">
          <a:xfrm>
            <a:off x="269965" y="4439914"/>
            <a:ext cx="460322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xiyuanl\Desktop\client_schedule_icon.png"/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62" y="5105400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C:\Users\xiyuanl\Desktop\design_icon.png"/>
          <p:cNvPicPr>
            <a:picLocks noChangeAspect="1" noChangeArrowheads="1"/>
          </p:cNvPicPr>
          <p:nvPr/>
        </p:nvPicPr>
        <p:blipFill rotWithShape="1">
          <a:blip r:embed="rId1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4" t="9541" r="5973" b="4323"/>
          <a:stretch/>
        </p:blipFill>
        <p:spPr bwMode="auto">
          <a:xfrm>
            <a:off x="269965" y="3109555"/>
            <a:ext cx="457200" cy="4489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C:\Users\xiyuanl\Desktop\met_icon.jpg"/>
          <p:cNvPicPr>
            <a:picLocks noChangeAspect="1" noChangeArrowheads="1"/>
          </p:cNvPicPr>
          <p:nvPr/>
        </p:nvPicPr>
        <p:blipFill rotWithShape="1">
          <a:blip r:embed="rId1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58" t="6109" r="9616" b="47984"/>
          <a:stretch/>
        </p:blipFill>
        <p:spPr bwMode="auto">
          <a:xfrm>
            <a:off x="294019" y="5729047"/>
            <a:ext cx="463485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D934CA-F27E-4F3B-8761-DF18D39CAF0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040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990600" y="228598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3300"/>
                </a:solidFill>
                <a:latin typeface="Aharoni" pitchFamily="2" charset="-79"/>
                <a:cs typeface="Aharoni" pitchFamily="2" charset="-79"/>
              </a:rPr>
              <a:t>Inheritance from SIGMA</a:t>
            </a:r>
            <a:endParaRPr lang="en-US" sz="4800" dirty="0">
              <a:solidFill>
                <a:srgbClr val="FF33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05100" y="1179743"/>
            <a:ext cx="4495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Experience!</a:t>
            </a:r>
            <a:endParaRPr lang="en-US" sz="3200" dirty="0" smtClean="0">
              <a:solidFill>
                <a:srgbClr val="C00000"/>
              </a:solidFill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0925" y="152401"/>
            <a:ext cx="929675" cy="6095999"/>
            <a:chOff x="0" y="1"/>
            <a:chExt cx="929675" cy="6095999"/>
          </a:xfrm>
        </p:grpSpPr>
        <p:pic>
          <p:nvPicPr>
            <p:cNvPr id="23" name="Picture 6" descr="C:\Users\xiyuanl\Desktop\Untitled-3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78"/>
            <a:stretch/>
          </p:blipFill>
          <p:spPr bwMode="auto">
            <a:xfrm rot="5400000">
              <a:off x="-2120520" y="3045806"/>
              <a:ext cx="5170714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9" descr="C:\Users\xiyuanl\Desktop\Untitled-3_2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214"/>
            <a:stretch/>
          </p:blipFill>
          <p:spPr bwMode="auto">
            <a:xfrm rot="5400000">
              <a:off x="-46791" y="46793"/>
              <a:ext cx="1023257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2" descr="C:\Users\xiyuanl\Desktop\Scope_icon.pn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848" r="41297" b="3029"/>
          <a:stretch/>
        </p:blipFill>
        <p:spPr bwMode="auto">
          <a:xfrm>
            <a:off x="269965" y="2447348"/>
            <a:ext cx="457200" cy="4481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xiyuanl\Desktop\icon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5" y="3754114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C:\Users\xiyuanl\Desktop\6sense---2---test-icon-smal.jp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73" t="12288" r="6399" b="28686"/>
          <a:stretch/>
        </p:blipFill>
        <p:spPr bwMode="auto">
          <a:xfrm>
            <a:off x="269965" y="4439914"/>
            <a:ext cx="460322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C:\Users\xiyuanl\Desktop\client_schedule_icon.pn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62" y="5105400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9" descr="C:\Users\xiyuanl\Desktop\design_icon.png"/>
          <p:cNvPicPr>
            <a:picLocks noChangeAspect="1" noChangeArrowheads="1"/>
          </p:cNvPicPr>
          <p:nvPr/>
        </p:nvPicPr>
        <p:blipFill rotWithShape="1"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4" t="9541" r="5973" b="4323"/>
          <a:stretch/>
        </p:blipFill>
        <p:spPr bwMode="auto">
          <a:xfrm>
            <a:off x="269965" y="3109555"/>
            <a:ext cx="457200" cy="4489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xiyuanl\Desktop\met_icon.jpg"/>
          <p:cNvPicPr>
            <a:picLocks noChangeAspect="1" noChangeArrowheads="1"/>
          </p:cNvPicPr>
          <p:nvPr/>
        </p:nvPicPr>
        <p:blipFill rotWithShape="1"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58" t="6109" r="9616" b="47984"/>
          <a:stretch/>
        </p:blipFill>
        <p:spPr bwMode="auto">
          <a:xfrm>
            <a:off x="294019" y="5729047"/>
            <a:ext cx="463485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D934CA-F27E-4F3B-8761-DF18D39CAF01}" type="slidenum">
              <a:rPr lang="en-US" smtClean="0"/>
              <a:t>11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927" y="2447348"/>
            <a:ext cx="5894143" cy="3709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74891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990600" y="228598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3300"/>
                </a:solidFill>
                <a:latin typeface="Aharoni" pitchFamily="2" charset="-79"/>
                <a:cs typeface="Aharoni" pitchFamily="2" charset="-79"/>
              </a:rPr>
              <a:t>Game Design</a:t>
            </a:r>
            <a:endParaRPr lang="en-US" sz="4800" dirty="0">
              <a:solidFill>
                <a:srgbClr val="FF3300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21" name="Picture 2" descr="C:\Users\xiyuanl\Desktop\P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502016"/>
            <a:ext cx="2056514" cy="205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www.duprofessionaled.com/wp-content/uploads/2012/01/Internet-marketin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949" y="3663043"/>
            <a:ext cx="3489957" cy="26174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266908" y="2086655"/>
            <a:ext cx="2894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haroni" pitchFamily="2" charset="-79"/>
                <a:cs typeface="Aharoni" pitchFamily="2" charset="-79"/>
              </a:rPr>
              <a:t>Platform: PC</a:t>
            </a:r>
            <a:endParaRPr lang="en-US" sz="2000" dirty="0" smtClean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19200" y="3982714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haroni" pitchFamily="2" charset="-79"/>
                <a:cs typeface="Aharoni" pitchFamily="2" charset="-79"/>
              </a:rPr>
              <a:t>Important features:</a:t>
            </a:r>
            <a:endParaRPr lang="en-US" dirty="0" smtClean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04900" y="4697097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Aharoni" pitchFamily="2" charset="-79"/>
                <a:cs typeface="Aharoni" pitchFamily="2" charset="-79"/>
              </a:rPr>
              <a:t>Save high scores online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Aharoni" pitchFamily="2" charset="-79"/>
                <a:cs typeface="Aharoni" pitchFamily="2" charset="-79"/>
              </a:rPr>
              <a:t>Save configurations online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60925" y="152401"/>
            <a:ext cx="929675" cy="6095999"/>
            <a:chOff x="0" y="1"/>
            <a:chExt cx="929675" cy="6095999"/>
          </a:xfrm>
        </p:grpSpPr>
        <p:pic>
          <p:nvPicPr>
            <p:cNvPr id="26" name="Picture 6" descr="C:\Users\xiyuanl\Desktop\Untitled-3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78"/>
            <a:stretch/>
          </p:blipFill>
          <p:spPr bwMode="auto">
            <a:xfrm rot="5400000">
              <a:off x="-2120520" y="3045806"/>
              <a:ext cx="5170714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9" descr="C:\Users\xiyuanl\Desktop\Untitled-3_2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214"/>
            <a:stretch/>
          </p:blipFill>
          <p:spPr bwMode="auto">
            <a:xfrm rot="5400000">
              <a:off x="-46791" y="46793"/>
              <a:ext cx="1023257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Picture 2" descr="C:\Users\xiyuanl\Desktop\Scope_icon.png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848" r="41297" b="3029"/>
          <a:stretch/>
        </p:blipFill>
        <p:spPr bwMode="auto">
          <a:xfrm>
            <a:off x="269965" y="2447348"/>
            <a:ext cx="457200" cy="4481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C:\Users\xiyuanl\Desktop\icon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5" y="3754114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C:\Users\xiyuanl\Desktop\6sense---2---test-icon-smal.jp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73" t="12288" r="6399" b="28686"/>
          <a:stretch/>
        </p:blipFill>
        <p:spPr bwMode="auto">
          <a:xfrm>
            <a:off x="269965" y="4439914"/>
            <a:ext cx="460322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C:\Users\xiyuanl\Desktop\client_schedule_icon.png"/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62" y="5105400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9" descr="C:\Users\xiyuanl\Desktop\design_icon.png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4" t="9541" r="5973" b="4323"/>
          <a:stretch/>
        </p:blipFill>
        <p:spPr bwMode="auto">
          <a:xfrm>
            <a:off x="269965" y="3109555"/>
            <a:ext cx="457200" cy="4489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C:\Users\xiyuanl\Desktop\met_icon.jpg"/>
          <p:cNvPicPr>
            <a:picLocks noChangeAspect="1" noChangeArrowheads="1"/>
          </p:cNvPicPr>
          <p:nvPr/>
        </p:nvPicPr>
        <p:blipFill rotWithShape="1">
          <a:blip r:embed="rId1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58" t="6109" r="9616" b="47984"/>
          <a:stretch/>
        </p:blipFill>
        <p:spPr bwMode="auto">
          <a:xfrm>
            <a:off x="294019" y="5729047"/>
            <a:ext cx="463485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D934CA-F27E-4F3B-8761-DF18D39CAF0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6432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990600" y="228598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3300"/>
                </a:solidFill>
                <a:latin typeface="Aharoni" pitchFamily="2" charset="-79"/>
                <a:cs typeface="Aharoni" pitchFamily="2" charset="-79"/>
              </a:rPr>
              <a:t>Flow</a:t>
            </a:r>
            <a:endParaRPr lang="en-US" sz="4800" dirty="0">
              <a:solidFill>
                <a:srgbClr val="FF3300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9218" name="Picture 2" descr="C:\Users\xiyuanl\Desktop\web_page-icon.g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4894" y1="21277" x2="64894" y2="212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278" y="1595672"/>
            <a:ext cx="785407" cy="785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xiyuanl\Desktop\moving-beyond-databas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020" y="3291963"/>
            <a:ext cx="913921" cy="91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>
            <a:endCxn id="9219" idx="0"/>
          </p:cNvCxnSpPr>
          <p:nvPr/>
        </p:nvCxnSpPr>
        <p:spPr>
          <a:xfrm>
            <a:off x="1840980" y="2514600"/>
            <a:ext cx="1" cy="777363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7" name="Picture 6" descr="C:\Users\xiyuanl\Desktop\UnityLogo (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362566"/>
            <a:ext cx="1545431" cy="77271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908649" y="2580115"/>
            <a:ext cx="912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Create player</a:t>
            </a:r>
            <a:endParaRPr lang="en-US" sz="1200" dirty="0" smtClean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63762" y="3334042"/>
            <a:ext cx="912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Login</a:t>
            </a:r>
            <a:endParaRPr lang="en-US" sz="1200" dirty="0" smtClean="0">
              <a:latin typeface="Aharoni" pitchFamily="2" charset="-79"/>
              <a:cs typeface="Aharoni" pitchFamily="2" charset="-79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2318618" y="3938242"/>
            <a:ext cx="957982" cy="9766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7" idx="1"/>
            <a:endCxn id="9219" idx="3"/>
          </p:cNvCxnSpPr>
          <p:nvPr/>
        </p:nvCxnSpPr>
        <p:spPr>
          <a:xfrm flipH="1">
            <a:off x="2297941" y="3748924"/>
            <a:ext cx="978659" cy="0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393888" y="3967719"/>
            <a:ext cx="912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Load design</a:t>
            </a:r>
            <a:endParaRPr lang="en-US" sz="1200" dirty="0" smtClean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9220" name="Picture 4" descr="C:\Users\xiyuanl\Desktop\Untitled-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205" y="1209053"/>
            <a:ext cx="2133600" cy="2041316"/>
          </a:xfrm>
          <a:prstGeom prst="rect">
            <a:avLst/>
          </a:prstGeom>
          <a:ln w="28575" cap="sq">
            <a:solidFill>
              <a:schemeClr val="tx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Straight Arrow Connector 38"/>
          <p:cNvCxnSpPr>
            <a:stCxn id="27" idx="3"/>
          </p:cNvCxnSpPr>
          <p:nvPr/>
        </p:nvCxnSpPr>
        <p:spPr>
          <a:xfrm flipV="1">
            <a:off x="4822031" y="2381079"/>
            <a:ext cx="1197769" cy="1367845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6787896" y="3334042"/>
            <a:ext cx="1142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Design</a:t>
            </a:r>
            <a:endParaRPr lang="en-US" sz="1200" dirty="0" smtClean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268" y="4499214"/>
            <a:ext cx="2423474" cy="1755145"/>
          </a:xfrm>
          <a:prstGeom prst="rect">
            <a:avLst/>
          </a:prstGeom>
          <a:solidFill>
            <a:srgbClr val="000000">
              <a:shade val="95000"/>
            </a:srgbClr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  <p:cxnSp>
        <p:nvCxnSpPr>
          <p:cNvPr id="49" name="Straight Arrow Connector 48"/>
          <p:cNvCxnSpPr>
            <a:stCxn id="46" idx="2"/>
          </p:cNvCxnSpPr>
          <p:nvPr/>
        </p:nvCxnSpPr>
        <p:spPr>
          <a:xfrm>
            <a:off x="7359006" y="3703374"/>
            <a:ext cx="0" cy="587510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6667890" y="6324600"/>
            <a:ext cx="1409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Simulation</a:t>
            </a:r>
            <a:endParaRPr lang="en-US" sz="1200" dirty="0" smtClean="0">
              <a:latin typeface="Aharoni" pitchFamily="2" charset="-79"/>
              <a:cs typeface="Aharoni" pitchFamily="2" charset="-79"/>
            </a:endParaRPr>
          </a:p>
        </p:txBody>
      </p:sp>
      <p:cxnSp>
        <p:nvCxnSpPr>
          <p:cNvPr id="7180" name="Elbow Connector 7179"/>
          <p:cNvCxnSpPr>
            <a:endCxn id="9219" idx="2"/>
          </p:cNvCxnSpPr>
          <p:nvPr/>
        </p:nvCxnSpPr>
        <p:spPr>
          <a:xfrm rot="10800000">
            <a:off x="1840982" y="4205884"/>
            <a:ext cx="4102619" cy="1280516"/>
          </a:xfrm>
          <a:prstGeom prst="bentConnector2">
            <a:avLst/>
          </a:prstGeom>
          <a:ln w="28575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2628609" y="5540468"/>
            <a:ext cx="2527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Save configurations</a:t>
            </a:r>
            <a:endParaRPr lang="en-US" sz="1200" dirty="0" smtClean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58" name="TextBox 57"/>
          <p:cNvSpPr txBox="1"/>
          <p:nvPr/>
        </p:nvSpPr>
        <p:spPr>
          <a:xfrm rot="18639516">
            <a:off x="4541214" y="2650166"/>
            <a:ext cx="1528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Game start</a:t>
            </a:r>
            <a:endParaRPr lang="en-US" sz="1200" dirty="0" smtClean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0925" y="152401"/>
            <a:ext cx="929675" cy="6095999"/>
            <a:chOff x="0" y="1"/>
            <a:chExt cx="929675" cy="6095999"/>
          </a:xfrm>
        </p:grpSpPr>
        <p:pic>
          <p:nvPicPr>
            <p:cNvPr id="33" name="Picture 6" descr="C:\Users\xiyuanl\Desktop\Untitled-3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78"/>
            <a:stretch/>
          </p:blipFill>
          <p:spPr bwMode="auto">
            <a:xfrm rot="5400000">
              <a:off x="-2120520" y="3045806"/>
              <a:ext cx="5170714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9" descr="C:\Users\xiyuanl\Desktop\Untitled-3_2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214"/>
            <a:stretch/>
          </p:blipFill>
          <p:spPr bwMode="auto">
            <a:xfrm rot="5400000">
              <a:off x="-46791" y="46793"/>
              <a:ext cx="1023257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Picture 2" descr="C:\Users\xiyuanl\Desktop\Scope_icon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848" r="41297" b="3029"/>
          <a:stretch/>
        </p:blipFill>
        <p:spPr bwMode="auto">
          <a:xfrm>
            <a:off x="269965" y="2447348"/>
            <a:ext cx="457200" cy="4481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C:\Users\xiyuanl\Desktop\icon.png"/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5" y="3754114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" descr="C:\Users\xiyuanl\Desktop\6sense---2---test-icon-smal.jpg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73" t="12288" r="6399" b="28686"/>
          <a:stretch/>
        </p:blipFill>
        <p:spPr bwMode="auto">
          <a:xfrm>
            <a:off x="269965" y="4439914"/>
            <a:ext cx="460322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C:\Users\xiyuanl\Desktop\client_schedule_icon.png"/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62" y="5105400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9" descr="C:\Users\xiyuanl\Desktop\design_icon.png"/>
          <p:cNvPicPr>
            <a:picLocks noChangeAspect="1" noChangeArrowheads="1"/>
          </p:cNvPicPr>
          <p:nvPr/>
        </p:nvPicPr>
        <p:blipFill rotWithShape="1">
          <a:blip r:embed="rId1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4" t="9541" r="5973" b="4323"/>
          <a:stretch/>
        </p:blipFill>
        <p:spPr bwMode="auto">
          <a:xfrm>
            <a:off x="269965" y="3109555"/>
            <a:ext cx="457200" cy="4489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7" descr="C:\Users\xiyuanl\Desktop\met_icon.jpg"/>
          <p:cNvPicPr>
            <a:picLocks noChangeAspect="1" noChangeArrowheads="1"/>
          </p:cNvPicPr>
          <p:nvPr/>
        </p:nvPicPr>
        <p:blipFill rotWithShape="1">
          <a:blip r:embed="rId2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58" t="6109" r="9616" b="47984"/>
          <a:stretch/>
        </p:blipFill>
        <p:spPr bwMode="auto">
          <a:xfrm>
            <a:off x="294019" y="5729047"/>
            <a:ext cx="463485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D934CA-F27E-4F3B-8761-DF18D39CAF0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2697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7" grpId="0"/>
      <p:bldP spid="46" grpId="0"/>
      <p:bldP spid="57" grpId="0"/>
      <p:bldP spid="5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92" b="37147"/>
          <a:stretch/>
        </p:blipFill>
        <p:spPr bwMode="auto">
          <a:xfrm>
            <a:off x="2286000" y="1371600"/>
            <a:ext cx="5111079" cy="5104842"/>
          </a:xfrm>
          <a:prstGeom prst="rect">
            <a:avLst/>
          </a:prstGeom>
          <a:ln w="28575" cap="sq">
            <a:solidFill>
              <a:schemeClr val="tx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990600" y="228598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3300"/>
                </a:solidFill>
                <a:latin typeface="Aharoni" pitchFamily="2" charset="-79"/>
                <a:cs typeface="Aharoni" pitchFamily="2" charset="-79"/>
              </a:rPr>
              <a:t>Layout Design</a:t>
            </a:r>
            <a:endParaRPr lang="en-US" sz="4800" dirty="0">
              <a:solidFill>
                <a:srgbClr val="FF3300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29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5257800" y="5638800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5257800" y="5181600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1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4800600" y="5638800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2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4419600" y="5638800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3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3962400" y="5638800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4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3581400" y="5638800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5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3124200" y="5638800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6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2743200" y="5638800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7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2286000" y="5638800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8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5257800" y="4800600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9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5257800" y="4343400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0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5257800" y="3928429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2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4800600" y="3928429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7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4419600" y="3928429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8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3962400" y="3928429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9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3581400" y="3928429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0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3124200" y="3928429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3124200" y="3462971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2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3124200" y="3005771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3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3124200" y="2590800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4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5257800" y="2209800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5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4800600" y="2209800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6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4419600" y="2209800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7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3962400" y="2209800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8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3581400" y="2209800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9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3124200" y="2209800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0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5257800" y="1786571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5257800" y="1371600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Oval 2"/>
          <p:cNvSpPr/>
          <p:nvPr/>
        </p:nvSpPr>
        <p:spPr>
          <a:xfrm>
            <a:off x="2743200" y="5638800"/>
            <a:ext cx="381000" cy="381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latin typeface="Arial Black"/>
                <a:cs typeface="Arial Black"/>
              </a:rPr>
              <a:t>L</a:t>
            </a:r>
            <a:endParaRPr lang="en-US" dirty="0">
              <a:latin typeface="Arial Black"/>
              <a:cs typeface="Arial Black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3581400" y="5638800"/>
            <a:ext cx="381000" cy="381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latin typeface="Arial Black"/>
                <a:cs typeface="Arial Black"/>
              </a:rPr>
              <a:t>L</a:t>
            </a:r>
            <a:endParaRPr lang="en-US" dirty="0">
              <a:latin typeface="Arial Black"/>
              <a:cs typeface="Arial Black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876800" y="5638800"/>
            <a:ext cx="381000" cy="3810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latin typeface="Arial Black"/>
                <a:cs typeface="Arial Black"/>
              </a:rPr>
              <a:t>B</a:t>
            </a:r>
            <a:endParaRPr lang="en-US" dirty="0">
              <a:latin typeface="Arial Black"/>
              <a:cs typeface="Arial Black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334000" y="1828800"/>
            <a:ext cx="381000" cy="381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latin typeface="Arial Black"/>
                <a:cs typeface="Arial Black"/>
              </a:rPr>
              <a:t>S</a:t>
            </a:r>
            <a:endParaRPr lang="en-US" dirty="0">
              <a:latin typeface="Arial Black"/>
              <a:cs typeface="Arial Black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5257800" y="4343400"/>
            <a:ext cx="381000" cy="381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latin typeface="Arial Black"/>
                <a:cs typeface="Arial Black"/>
              </a:rPr>
              <a:t>L</a:t>
            </a:r>
            <a:endParaRPr lang="en-US" dirty="0">
              <a:latin typeface="Arial Black"/>
              <a:cs typeface="Arial Black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4876800" y="2209800"/>
            <a:ext cx="381000" cy="381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latin typeface="Arial Black"/>
                <a:cs typeface="Arial Black"/>
              </a:rPr>
              <a:t>L</a:t>
            </a:r>
            <a:endParaRPr lang="en-US" dirty="0">
              <a:latin typeface="Arial Black"/>
              <a:cs typeface="Arial Black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3962400" y="3962400"/>
            <a:ext cx="381000" cy="3810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latin typeface="Arial Black"/>
                <a:cs typeface="Arial Black"/>
              </a:rPr>
              <a:t>B</a:t>
            </a:r>
            <a:endParaRPr lang="en-US" dirty="0">
              <a:latin typeface="Arial Black"/>
              <a:cs typeface="Arial Black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3124200" y="3505200"/>
            <a:ext cx="381000" cy="3810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latin typeface="Arial Black"/>
                <a:cs typeface="Arial Black"/>
              </a:rPr>
              <a:t>C</a:t>
            </a:r>
            <a:endParaRPr lang="en-US" dirty="0">
              <a:latin typeface="Arial Black"/>
              <a:cs typeface="Arial Black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60925" y="152401"/>
            <a:ext cx="929675" cy="6095999"/>
            <a:chOff x="0" y="1"/>
            <a:chExt cx="929675" cy="6095999"/>
          </a:xfrm>
        </p:grpSpPr>
        <p:pic>
          <p:nvPicPr>
            <p:cNvPr id="68" name="Picture 6" descr="C:\Users\xiyuanl\Desktop\Untitled-3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78"/>
            <a:stretch/>
          </p:blipFill>
          <p:spPr bwMode="auto">
            <a:xfrm rot="5400000">
              <a:off x="-2120520" y="3045806"/>
              <a:ext cx="5170714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9" descr="C:\Users\xiyuanl\Desktop\Untitled-3_2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214"/>
            <a:stretch/>
          </p:blipFill>
          <p:spPr bwMode="auto">
            <a:xfrm rot="5400000">
              <a:off x="-46791" y="46793"/>
              <a:ext cx="1023257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0" name="Picture 2" descr="C:\Users\xiyuanl\Desktop\Scope_icon.png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848" r="41297" b="3029"/>
          <a:stretch/>
        </p:blipFill>
        <p:spPr bwMode="auto">
          <a:xfrm>
            <a:off x="269965" y="2447348"/>
            <a:ext cx="457200" cy="4481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4" descr="C:\Users\xiyuanl\Desktop\icon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5" y="3754114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5" descr="C:\Users\xiyuanl\Desktop\6sense---2---test-icon-smal.jp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73" t="12288" r="6399" b="28686"/>
          <a:stretch/>
        </p:blipFill>
        <p:spPr bwMode="auto">
          <a:xfrm>
            <a:off x="269965" y="4439914"/>
            <a:ext cx="460322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8" descr="C:\Users\xiyuanl\Desktop\client_schedule_icon.png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62" y="5105400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9" descr="C:\Users\xiyuanl\Desktop\design_icon.png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4" t="9541" r="5973" b="4323"/>
          <a:stretch/>
        </p:blipFill>
        <p:spPr bwMode="auto">
          <a:xfrm>
            <a:off x="269965" y="3109555"/>
            <a:ext cx="457200" cy="4489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" descr="C:\Users\xiyuanl\Desktop\met_icon.jpg"/>
          <p:cNvPicPr>
            <a:picLocks noChangeAspect="1" noChangeArrowheads="1"/>
          </p:cNvPicPr>
          <p:nvPr/>
        </p:nvPicPr>
        <p:blipFill rotWithShape="1">
          <a:blip r:embed="rId1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58" t="6109" r="9616" b="47984"/>
          <a:stretch/>
        </p:blipFill>
        <p:spPr bwMode="auto">
          <a:xfrm>
            <a:off x="294019" y="5729047"/>
            <a:ext cx="463485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D934CA-F27E-4F3B-8761-DF18D39CAF0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0177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2" grpId="0" animBg="1"/>
      <p:bldP spid="21" grpId="0" animBg="1"/>
      <p:bldP spid="23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990600" y="228598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3300"/>
                </a:solidFill>
                <a:latin typeface="Aharoni" pitchFamily="2" charset="-79"/>
                <a:cs typeface="Aharoni" pitchFamily="2" charset="-79"/>
              </a:rPr>
              <a:t>Action Details</a:t>
            </a:r>
            <a:endParaRPr lang="en-US" sz="4800" dirty="0">
              <a:solidFill>
                <a:srgbClr val="FF33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Oval 2"/>
          <p:cNvSpPr/>
          <p:nvPr/>
        </p:nvSpPr>
        <p:spPr>
          <a:xfrm>
            <a:off x="1752600" y="1219200"/>
            <a:ext cx="457200" cy="457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latin typeface="Arial Black"/>
                <a:cs typeface="Arial Black"/>
              </a:rPr>
              <a:t>L</a:t>
            </a:r>
            <a:endParaRPr lang="en-US" dirty="0">
              <a:latin typeface="Arial Black"/>
              <a:cs typeface="Arial Black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5486400" y="1219200"/>
            <a:ext cx="457200" cy="4572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latin typeface="Arial Black"/>
                <a:cs typeface="Arial Black"/>
              </a:rPr>
              <a:t>B</a:t>
            </a:r>
            <a:endParaRPr lang="en-US" dirty="0">
              <a:latin typeface="Arial Black"/>
              <a:cs typeface="Arial Black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486400" y="4038600"/>
            <a:ext cx="457200" cy="4572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latin typeface="Arial Black"/>
                <a:cs typeface="Arial Black"/>
              </a:rPr>
              <a:t>C</a:t>
            </a:r>
            <a:endParaRPr lang="en-US" dirty="0">
              <a:latin typeface="Arial Black"/>
              <a:cs typeface="Arial Black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1752600" y="4038600"/>
            <a:ext cx="457200" cy="4572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latin typeface="Arial Black"/>
                <a:cs typeface="Arial Black"/>
              </a:rPr>
              <a:t>S</a:t>
            </a:r>
            <a:endParaRPr lang="en-US" dirty="0">
              <a:latin typeface="Arial Black"/>
              <a:cs typeface="Arial Black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752600"/>
            <a:ext cx="3252159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8654"/>
          <a:stretch/>
        </p:blipFill>
        <p:spPr>
          <a:xfrm>
            <a:off x="1676400" y="1752600"/>
            <a:ext cx="3274359" cy="19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4572000"/>
            <a:ext cx="3279428" cy="193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200" y="4572000"/>
            <a:ext cx="3200400" cy="1911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TextBox 24"/>
          <p:cNvSpPr txBox="1"/>
          <p:nvPr/>
        </p:nvSpPr>
        <p:spPr>
          <a:xfrm>
            <a:off x="2438400" y="1143000"/>
            <a:ext cx="1480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haroni" pitchFamily="2" charset="-79"/>
                <a:cs typeface="Aharoni" pitchFamily="2" charset="-79"/>
              </a:rPr>
              <a:t>Load</a:t>
            </a:r>
            <a:endParaRPr lang="en-US" dirty="0" smtClean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72200" y="1143000"/>
            <a:ext cx="1480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haroni" pitchFamily="2" charset="-79"/>
                <a:cs typeface="Aharoni" pitchFamily="2" charset="-79"/>
              </a:rPr>
              <a:t>Bolt</a:t>
            </a:r>
            <a:endParaRPr lang="en-US" dirty="0" smtClean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38400" y="3962400"/>
            <a:ext cx="1480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haroni" pitchFamily="2" charset="-79"/>
                <a:cs typeface="Aharoni" pitchFamily="2" charset="-79"/>
              </a:rPr>
              <a:t>Snap</a:t>
            </a:r>
            <a:endParaRPr lang="en-US" dirty="0" smtClean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72200" y="3962400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haroni" pitchFamily="2" charset="-79"/>
                <a:cs typeface="Aharoni" pitchFamily="2" charset="-79"/>
              </a:rPr>
              <a:t>Connect Cable</a:t>
            </a:r>
            <a:endParaRPr lang="en-US" dirty="0" smtClean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0925" y="152401"/>
            <a:ext cx="929675" cy="6095999"/>
            <a:chOff x="0" y="1"/>
            <a:chExt cx="929675" cy="6095999"/>
          </a:xfrm>
        </p:grpSpPr>
        <p:pic>
          <p:nvPicPr>
            <p:cNvPr id="29" name="Picture 6" descr="C:\Users\xiyuanl\Desktop\Untitled-3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78"/>
            <a:stretch/>
          </p:blipFill>
          <p:spPr bwMode="auto">
            <a:xfrm rot="5400000">
              <a:off x="-2120520" y="3045806"/>
              <a:ext cx="5170714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9" descr="C:\Users\xiyuanl\Desktop\Untitled-3_2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214"/>
            <a:stretch/>
          </p:blipFill>
          <p:spPr bwMode="auto">
            <a:xfrm rot="5400000">
              <a:off x="-46791" y="46793"/>
              <a:ext cx="1023257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Picture 2" descr="C:\Users\xiyuanl\Desktop\Scope_icon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848" r="41297" b="3029"/>
          <a:stretch/>
        </p:blipFill>
        <p:spPr bwMode="auto">
          <a:xfrm>
            <a:off x="269965" y="2447348"/>
            <a:ext cx="457200" cy="4481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:\Users\xiyuanl\Desktop\icon.pn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5" y="3754114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" descr="C:\Users\xiyuanl\Desktop\6sense---2---test-icon-smal.jpg"/>
          <p:cNvPicPr>
            <a:picLocks noChangeAspect="1" noChangeArrowheads="1"/>
          </p:cNvPicPr>
          <p:nvPr/>
        </p:nvPicPr>
        <p:blipFill rotWithShape="1"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73" t="12288" r="6399" b="28686"/>
          <a:stretch/>
        </p:blipFill>
        <p:spPr bwMode="auto">
          <a:xfrm>
            <a:off x="269965" y="4439914"/>
            <a:ext cx="460322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C:\Users\xiyuanl\Desktop\client_schedule_icon.png"/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62" y="5105400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9" descr="C:\Users\xiyuanl\Desktop\design_icon.png"/>
          <p:cNvPicPr>
            <a:picLocks noChangeAspect="1" noChangeArrowheads="1"/>
          </p:cNvPicPr>
          <p:nvPr/>
        </p:nvPicPr>
        <p:blipFill rotWithShape="1">
          <a:blip r:embed="rId1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4" t="9541" r="5973" b="4323"/>
          <a:stretch/>
        </p:blipFill>
        <p:spPr bwMode="auto">
          <a:xfrm>
            <a:off x="269965" y="3109555"/>
            <a:ext cx="457200" cy="4489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C:\Users\xiyuanl\Desktop\met_icon.jpg"/>
          <p:cNvPicPr>
            <a:picLocks noChangeAspect="1" noChangeArrowheads="1"/>
          </p:cNvPicPr>
          <p:nvPr/>
        </p:nvPicPr>
        <p:blipFill rotWithShape="1">
          <a:blip r:embed="rId1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58" t="6109" r="9616" b="47984"/>
          <a:stretch/>
        </p:blipFill>
        <p:spPr bwMode="auto">
          <a:xfrm>
            <a:off x="294019" y="5729047"/>
            <a:ext cx="463485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D934CA-F27E-4F3B-8761-DF18D39CAF0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280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990600" y="228598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3300"/>
                </a:solidFill>
                <a:latin typeface="Aharoni" pitchFamily="2" charset="-79"/>
                <a:cs typeface="Aharoni" pitchFamily="2" charset="-79"/>
              </a:rPr>
              <a:t>Action Details</a:t>
            </a:r>
            <a:endParaRPr lang="en-US" sz="4800" dirty="0">
              <a:solidFill>
                <a:srgbClr val="FF3300"/>
              </a:solidFill>
              <a:latin typeface="Aharoni" pitchFamily="2" charset="-79"/>
              <a:cs typeface="Aharoni" pitchFamily="2" charset="-79"/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756113418"/>
              </p:ext>
            </p:extLst>
          </p:nvPr>
        </p:nvGraphicFramePr>
        <p:xfrm>
          <a:off x="1295400" y="1371600"/>
          <a:ext cx="74295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60925" y="152401"/>
            <a:ext cx="929675" cy="6095999"/>
            <a:chOff x="0" y="1"/>
            <a:chExt cx="929675" cy="6095999"/>
          </a:xfrm>
        </p:grpSpPr>
        <p:pic>
          <p:nvPicPr>
            <p:cNvPr id="21" name="Picture 6" descr="C:\Users\xiyuanl\Desktop\Untitled-3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78"/>
            <a:stretch/>
          </p:blipFill>
          <p:spPr bwMode="auto">
            <a:xfrm rot="5400000">
              <a:off x="-2120520" y="3045806"/>
              <a:ext cx="5170714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9" descr="C:\Users\xiyuanl\Desktop\Untitled-3_2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214"/>
            <a:stretch/>
          </p:blipFill>
          <p:spPr bwMode="auto">
            <a:xfrm rot="5400000">
              <a:off x="-46791" y="46793"/>
              <a:ext cx="1023257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2" descr="C:\Users\xiyuanl\Desktop\Scope_icon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848" r="41297" b="3029"/>
          <a:stretch/>
        </p:blipFill>
        <p:spPr bwMode="auto">
          <a:xfrm>
            <a:off x="269965" y="2447348"/>
            <a:ext cx="457200" cy="4481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xiyuanl\Desktop\icon.png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5" y="3754114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C:\Users\xiyuanl\Desktop\6sense---2---test-icon-smal.jpg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73" t="12288" r="6399" b="28686"/>
          <a:stretch/>
        </p:blipFill>
        <p:spPr bwMode="auto">
          <a:xfrm>
            <a:off x="269965" y="4439914"/>
            <a:ext cx="460322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C:\Users\xiyuanl\Desktop\client_schedule_icon.png"/>
          <p:cNvPicPr>
            <a:picLocks noChangeAspect="1" noChangeArrowheads="1"/>
          </p:cNvPicPr>
          <p:nvPr/>
        </p:nvPicPr>
        <p:blipFill>
          <a:blip r:embed="rId1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62" y="5105400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C:\Users\xiyuanl\Desktop\design_icon.png"/>
          <p:cNvPicPr>
            <a:picLocks noChangeAspect="1" noChangeArrowheads="1"/>
          </p:cNvPicPr>
          <p:nvPr/>
        </p:nvPicPr>
        <p:blipFill rotWithShape="1">
          <a:blip r:embed="rId1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4" t="9541" r="5973" b="4323"/>
          <a:stretch/>
        </p:blipFill>
        <p:spPr bwMode="auto">
          <a:xfrm>
            <a:off x="269965" y="3109555"/>
            <a:ext cx="457200" cy="4489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xiyuanl\Desktop\met_icon.jpg"/>
          <p:cNvPicPr>
            <a:picLocks noChangeAspect="1" noChangeArrowheads="1"/>
          </p:cNvPicPr>
          <p:nvPr/>
        </p:nvPicPr>
        <p:blipFill rotWithShape="1">
          <a:blip r:embed="rId2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58" t="6109" r="9616" b="47984"/>
          <a:stretch/>
        </p:blipFill>
        <p:spPr bwMode="auto">
          <a:xfrm>
            <a:off x="294019" y="5729047"/>
            <a:ext cx="463485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D934CA-F27E-4F3B-8761-DF18D39CAF0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3468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990600" y="228598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3300"/>
                </a:solidFill>
                <a:latin typeface="Aharoni" pitchFamily="2" charset="-79"/>
                <a:cs typeface="Aharoni" pitchFamily="2" charset="-79"/>
              </a:rPr>
              <a:t>Precedence</a:t>
            </a:r>
            <a:endParaRPr lang="en-US" sz="4800" dirty="0">
              <a:solidFill>
                <a:srgbClr val="FF3300"/>
              </a:solidFill>
              <a:latin typeface="Aharoni" pitchFamily="2" charset="-79"/>
              <a:cs typeface="Aharoni" pitchFamily="2" charset="-79"/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331632952"/>
              </p:ext>
            </p:extLst>
          </p:nvPr>
        </p:nvGraphicFramePr>
        <p:xfrm>
          <a:off x="1295400" y="1219200"/>
          <a:ext cx="74295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60925" y="152401"/>
            <a:ext cx="929675" cy="6095999"/>
            <a:chOff x="0" y="1"/>
            <a:chExt cx="929675" cy="6095999"/>
          </a:xfrm>
        </p:grpSpPr>
        <p:pic>
          <p:nvPicPr>
            <p:cNvPr id="21" name="Picture 6" descr="C:\Users\xiyuanl\Desktop\Untitled-3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78"/>
            <a:stretch/>
          </p:blipFill>
          <p:spPr bwMode="auto">
            <a:xfrm rot="5400000">
              <a:off x="-2120520" y="3045806"/>
              <a:ext cx="5170714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9" descr="C:\Users\xiyuanl\Desktop\Untitled-3_2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214"/>
            <a:stretch/>
          </p:blipFill>
          <p:spPr bwMode="auto">
            <a:xfrm rot="5400000">
              <a:off x="-46791" y="46793"/>
              <a:ext cx="1023257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2" descr="C:\Users\xiyuanl\Desktop\Scope_icon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848" r="41297" b="3029"/>
          <a:stretch/>
        </p:blipFill>
        <p:spPr bwMode="auto">
          <a:xfrm>
            <a:off x="269965" y="2447348"/>
            <a:ext cx="457200" cy="4481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xiyuanl\Desktop\icon.png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5" y="3754114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C:\Users\xiyuanl\Desktop\6sense---2---test-icon-smal.jpg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73" t="12288" r="6399" b="28686"/>
          <a:stretch/>
        </p:blipFill>
        <p:spPr bwMode="auto">
          <a:xfrm>
            <a:off x="269965" y="4439914"/>
            <a:ext cx="460322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C:\Users\xiyuanl\Desktop\client_schedule_icon.png"/>
          <p:cNvPicPr>
            <a:picLocks noChangeAspect="1" noChangeArrowheads="1"/>
          </p:cNvPicPr>
          <p:nvPr/>
        </p:nvPicPr>
        <p:blipFill>
          <a:blip r:embed="rId1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62" y="5105400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C:\Users\xiyuanl\Desktop\design_icon.png"/>
          <p:cNvPicPr>
            <a:picLocks noChangeAspect="1" noChangeArrowheads="1"/>
          </p:cNvPicPr>
          <p:nvPr/>
        </p:nvPicPr>
        <p:blipFill rotWithShape="1">
          <a:blip r:embed="rId1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4" t="9541" r="5973" b="4323"/>
          <a:stretch/>
        </p:blipFill>
        <p:spPr bwMode="auto">
          <a:xfrm>
            <a:off x="269965" y="3109555"/>
            <a:ext cx="457200" cy="4489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xiyuanl\Desktop\met_icon.jpg"/>
          <p:cNvPicPr>
            <a:picLocks noChangeAspect="1" noChangeArrowheads="1"/>
          </p:cNvPicPr>
          <p:nvPr/>
        </p:nvPicPr>
        <p:blipFill rotWithShape="1">
          <a:blip r:embed="rId2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58" t="6109" r="9616" b="47984"/>
          <a:stretch/>
        </p:blipFill>
        <p:spPr bwMode="auto">
          <a:xfrm>
            <a:off x="294019" y="5729047"/>
            <a:ext cx="463485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D934CA-F27E-4F3B-8761-DF18D39CAF0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2157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990600" y="228596"/>
            <a:ext cx="830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3300"/>
                </a:solidFill>
                <a:latin typeface="Aharoni" pitchFamily="2" charset="-79"/>
                <a:cs typeface="Aharoni" pitchFamily="2" charset="-79"/>
              </a:rPr>
              <a:t>What the player can change</a:t>
            </a:r>
            <a:endParaRPr lang="en-US" sz="4400" dirty="0">
              <a:solidFill>
                <a:srgbClr val="FF3300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63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05" b="68581"/>
          <a:stretch/>
        </p:blipFill>
        <p:spPr bwMode="auto">
          <a:xfrm>
            <a:off x="1905000" y="2971800"/>
            <a:ext cx="2554755" cy="2551748"/>
          </a:xfrm>
          <a:prstGeom prst="rect">
            <a:avLst/>
          </a:prstGeom>
          <a:ln w="28575" cap="sq">
            <a:solidFill>
              <a:schemeClr val="tx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3581400" y="5105400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0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3581400" y="4690429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3200400" y="4690429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2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2743200" y="4690429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3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2362200" y="4690429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4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1905000" y="4690429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5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1905000" y="4224971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6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1905000" y="3767771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7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1905000" y="3352800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8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4038600" y="2971800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9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3581400" y="2971800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0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3200400" y="2971800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1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2743200" y="2971800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2362200" y="2971800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3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1905000" y="2971800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04" name="TextBox 103"/>
          <p:cNvSpPr txBox="1"/>
          <p:nvPr/>
        </p:nvSpPr>
        <p:spPr>
          <a:xfrm>
            <a:off x="1752600" y="15240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haroni" pitchFamily="2" charset="-79"/>
                <a:cs typeface="Aharoni" pitchFamily="2" charset="-79"/>
              </a:rPr>
              <a:t>Decrease the length of the sensors</a:t>
            </a:r>
          </a:p>
        </p:txBody>
      </p:sp>
      <p:pic>
        <p:nvPicPr>
          <p:cNvPr id="105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05" b="68581"/>
          <a:stretch/>
        </p:blipFill>
        <p:spPr bwMode="auto">
          <a:xfrm>
            <a:off x="5562600" y="2971800"/>
            <a:ext cx="2554755" cy="2551748"/>
          </a:xfrm>
          <a:prstGeom prst="rect">
            <a:avLst/>
          </a:prstGeom>
          <a:ln w="28575" cap="sq">
            <a:solidFill>
              <a:schemeClr val="tx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7239000" y="5105400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7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7239000" y="4690429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8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6858000" y="4690429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1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6400800" y="4690429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2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6400800" y="4224971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3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6400800" y="3767771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4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6400800" y="3352800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5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7696200" y="2971800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6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7239000" y="2971800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7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6858000" y="2971800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0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6400800" y="2971800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pSp>
        <p:nvGrpSpPr>
          <p:cNvPr id="41" name="Group 40"/>
          <p:cNvGrpSpPr/>
          <p:nvPr/>
        </p:nvGrpSpPr>
        <p:grpSpPr>
          <a:xfrm>
            <a:off x="60925" y="152401"/>
            <a:ext cx="929675" cy="6095999"/>
            <a:chOff x="0" y="1"/>
            <a:chExt cx="929675" cy="6095999"/>
          </a:xfrm>
        </p:grpSpPr>
        <p:pic>
          <p:nvPicPr>
            <p:cNvPr id="42" name="Picture 6" descr="C:\Users\xiyuanl\Desktop\Untitled-3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78"/>
            <a:stretch/>
          </p:blipFill>
          <p:spPr bwMode="auto">
            <a:xfrm rot="5400000">
              <a:off x="-2120520" y="3045806"/>
              <a:ext cx="5170714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9" descr="C:\Users\xiyuanl\Desktop\Untitled-3_2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214"/>
            <a:stretch/>
          </p:blipFill>
          <p:spPr bwMode="auto">
            <a:xfrm rot="5400000">
              <a:off x="-46791" y="46793"/>
              <a:ext cx="1023257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4" name="Picture 2" descr="C:\Users\xiyuanl\Desktop\Scope_icon.png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848" r="41297" b="3029"/>
          <a:stretch/>
        </p:blipFill>
        <p:spPr bwMode="auto">
          <a:xfrm>
            <a:off x="269965" y="2447348"/>
            <a:ext cx="457200" cy="4481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C:\Users\xiyuanl\Desktop\icon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5" y="3754114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5" descr="C:\Users\xiyuanl\Desktop\6sense---2---test-icon-smal.jp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73" t="12288" r="6399" b="28686"/>
          <a:stretch/>
        </p:blipFill>
        <p:spPr bwMode="auto">
          <a:xfrm>
            <a:off x="269965" y="4439914"/>
            <a:ext cx="460322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8" descr="C:\Users\xiyuanl\Desktop\client_schedule_icon.png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62" y="5105400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9" descr="C:\Users\xiyuanl\Desktop\design_icon.png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4" t="9541" r="5973" b="4323"/>
          <a:stretch/>
        </p:blipFill>
        <p:spPr bwMode="auto">
          <a:xfrm>
            <a:off x="269965" y="3109555"/>
            <a:ext cx="457200" cy="4489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7" descr="C:\Users\xiyuanl\Desktop\met_icon.jpg"/>
          <p:cNvPicPr>
            <a:picLocks noChangeAspect="1" noChangeArrowheads="1"/>
          </p:cNvPicPr>
          <p:nvPr/>
        </p:nvPicPr>
        <p:blipFill rotWithShape="1">
          <a:blip r:embed="rId1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58" t="6109" r="9616" b="47984"/>
          <a:stretch/>
        </p:blipFill>
        <p:spPr bwMode="auto">
          <a:xfrm>
            <a:off x="294019" y="5729047"/>
            <a:ext cx="463485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D934CA-F27E-4F3B-8761-DF18D39CAF0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7951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990600" y="228598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3300"/>
                </a:solidFill>
                <a:latin typeface="Aharoni" pitchFamily="2" charset="-79"/>
                <a:cs typeface="Aharoni" pitchFamily="2" charset="-79"/>
              </a:rPr>
              <a:t>What the player can change</a:t>
            </a:r>
          </a:p>
        </p:txBody>
      </p:sp>
      <p:pic>
        <p:nvPicPr>
          <p:cNvPr id="63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05" b="68581"/>
          <a:stretch/>
        </p:blipFill>
        <p:spPr bwMode="auto">
          <a:xfrm>
            <a:off x="1905000" y="2971800"/>
            <a:ext cx="2554755" cy="2551748"/>
          </a:xfrm>
          <a:prstGeom prst="rect">
            <a:avLst/>
          </a:prstGeom>
          <a:ln w="28575" cap="sq">
            <a:solidFill>
              <a:schemeClr val="tx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3581400" y="5105400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0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3581400" y="4690429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3200400" y="4690429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2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2743200" y="4690429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3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2362200" y="4690429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4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1905000" y="4690429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5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1905000" y="4224971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6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1905000" y="3767771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7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1905000" y="3352800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8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4038600" y="2971800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9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3581400" y="2971800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0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3200400" y="2971800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1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2743200" y="2971800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2362200" y="2971800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3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1905000" y="2971800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04" name="TextBox 103"/>
          <p:cNvSpPr txBox="1"/>
          <p:nvPr/>
        </p:nvSpPr>
        <p:spPr>
          <a:xfrm>
            <a:off x="1752600" y="15240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haroni" pitchFamily="2" charset="-79"/>
                <a:cs typeface="Aharoni" pitchFamily="2" charset="-79"/>
              </a:rPr>
              <a:t>Create alternative path</a:t>
            </a:r>
          </a:p>
        </p:txBody>
      </p:sp>
      <p:pic>
        <p:nvPicPr>
          <p:cNvPr id="105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05" b="68581"/>
          <a:stretch/>
        </p:blipFill>
        <p:spPr bwMode="auto">
          <a:xfrm>
            <a:off x="5562600" y="2971800"/>
            <a:ext cx="2554755" cy="2551748"/>
          </a:xfrm>
          <a:prstGeom prst="rect">
            <a:avLst/>
          </a:prstGeom>
          <a:ln w="28575" cap="sq">
            <a:solidFill>
              <a:schemeClr val="tx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7239000" y="5105400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7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7239000" y="4690429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8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6858000" y="4690429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1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6400800" y="4690429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2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6400800" y="4224971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3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6400800" y="3767771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4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6400800" y="3352800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5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7696200" y="2971800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6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7239000" y="2971800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7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6858000" y="2971800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0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6400800" y="2971800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6019800" y="4690429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2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5562600" y="4690429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3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5562600" y="4224971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4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5562600" y="3767771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5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5562600" y="3352800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6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6019800" y="2971800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7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67785" r="29774" b="26794"/>
          <a:stretch/>
        </p:blipFill>
        <p:spPr bwMode="auto">
          <a:xfrm>
            <a:off x="5562600" y="2971800"/>
            <a:ext cx="427495" cy="41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8" name="Oval 47"/>
          <p:cNvSpPr/>
          <p:nvPr/>
        </p:nvSpPr>
        <p:spPr>
          <a:xfrm>
            <a:off x="1905000" y="3810000"/>
            <a:ext cx="381000" cy="381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latin typeface="Arial Black"/>
                <a:cs typeface="Arial Black"/>
              </a:rPr>
              <a:t>L</a:t>
            </a:r>
            <a:endParaRPr lang="en-US" dirty="0">
              <a:latin typeface="Arial Black"/>
              <a:cs typeface="Arial Black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5562600" y="3810000"/>
            <a:ext cx="381000" cy="381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latin typeface="Arial Black"/>
                <a:cs typeface="Arial Black"/>
              </a:rPr>
              <a:t>L</a:t>
            </a:r>
            <a:endParaRPr lang="en-US" dirty="0">
              <a:latin typeface="Arial Black"/>
              <a:cs typeface="Arial Black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6400800" y="3810000"/>
            <a:ext cx="381000" cy="381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latin typeface="Arial Black"/>
                <a:cs typeface="Arial Black"/>
              </a:rPr>
              <a:t>L</a:t>
            </a:r>
            <a:endParaRPr lang="en-US" dirty="0">
              <a:latin typeface="Arial Black"/>
              <a:cs typeface="Arial Black"/>
            </a:endParaRPr>
          </a:p>
        </p:txBody>
      </p:sp>
      <p:pic>
        <p:nvPicPr>
          <p:cNvPr id="51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1" t="93883" r="84721"/>
          <a:stretch/>
        </p:blipFill>
        <p:spPr bwMode="auto">
          <a:xfrm>
            <a:off x="2362200" y="4724400"/>
            <a:ext cx="397372" cy="419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2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1" t="93883" r="84721"/>
          <a:stretch/>
        </p:blipFill>
        <p:spPr bwMode="auto">
          <a:xfrm>
            <a:off x="5562600" y="4686202"/>
            <a:ext cx="397372" cy="419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3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1" t="93883" r="84721"/>
          <a:stretch/>
        </p:blipFill>
        <p:spPr bwMode="auto">
          <a:xfrm>
            <a:off x="6400800" y="4267200"/>
            <a:ext cx="397372" cy="419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4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1" t="93883" r="84721"/>
          <a:stretch/>
        </p:blipFill>
        <p:spPr bwMode="auto">
          <a:xfrm>
            <a:off x="6400800" y="4648200"/>
            <a:ext cx="397372" cy="419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5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1" t="93883" r="84721"/>
          <a:stretch/>
        </p:blipFill>
        <p:spPr bwMode="auto">
          <a:xfrm>
            <a:off x="1905000" y="4267200"/>
            <a:ext cx="397372" cy="419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6" name="Picture 4" descr="C:\Users\xiyuanl\Desktop\Untitled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1" t="93883" r="84721"/>
          <a:stretch/>
        </p:blipFill>
        <p:spPr bwMode="auto">
          <a:xfrm>
            <a:off x="1905000" y="4724400"/>
            <a:ext cx="397372" cy="419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pSp>
        <p:nvGrpSpPr>
          <p:cNvPr id="57" name="Group 56"/>
          <p:cNvGrpSpPr/>
          <p:nvPr/>
        </p:nvGrpSpPr>
        <p:grpSpPr>
          <a:xfrm>
            <a:off x="60925" y="152401"/>
            <a:ext cx="929675" cy="6095999"/>
            <a:chOff x="0" y="1"/>
            <a:chExt cx="929675" cy="6095999"/>
          </a:xfrm>
        </p:grpSpPr>
        <p:pic>
          <p:nvPicPr>
            <p:cNvPr id="58" name="Picture 6" descr="C:\Users\xiyuanl\Desktop\Untitled-3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78"/>
            <a:stretch/>
          </p:blipFill>
          <p:spPr bwMode="auto">
            <a:xfrm rot="5400000">
              <a:off x="-2120520" y="3045806"/>
              <a:ext cx="5170714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9" descr="C:\Users\xiyuanl\Desktop\Untitled-3_2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214"/>
            <a:stretch/>
          </p:blipFill>
          <p:spPr bwMode="auto">
            <a:xfrm rot="5400000">
              <a:off x="-46791" y="46793"/>
              <a:ext cx="1023257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0" name="Picture 2" descr="C:\Users\xiyuanl\Desktop\Scope_icon.png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848" r="41297" b="3029"/>
          <a:stretch/>
        </p:blipFill>
        <p:spPr bwMode="auto">
          <a:xfrm>
            <a:off x="269965" y="2447348"/>
            <a:ext cx="457200" cy="4481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C:\Users\xiyuanl\Desktop\icon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5" y="3754114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5" descr="C:\Users\xiyuanl\Desktop\6sense---2---test-icon-smal.jp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73" t="12288" r="6399" b="28686"/>
          <a:stretch/>
        </p:blipFill>
        <p:spPr bwMode="auto">
          <a:xfrm>
            <a:off x="269965" y="4439914"/>
            <a:ext cx="460322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8" descr="C:\Users\xiyuanl\Desktop\client_schedule_icon.png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62" y="5105400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9" descr="C:\Users\xiyuanl\Desktop\design_icon.png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4" t="9541" r="5973" b="4323"/>
          <a:stretch/>
        </p:blipFill>
        <p:spPr bwMode="auto">
          <a:xfrm>
            <a:off x="269965" y="3109555"/>
            <a:ext cx="457200" cy="4489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7" descr="C:\Users\xiyuanl\Desktop\met_icon.jpg"/>
          <p:cNvPicPr>
            <a:picLocks noChangeAspect="1" noChangeArrowheads="1"/>
          </p:cNvPicPr>
          <p:nvPr/>
        </p:nvPicPr>
        <p:blipFill rotWithShape="1">
          <a:blip r:embed="rId1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58" t="6109" r="9616" b="47984"/>
          <a:stretch/>
        </p:blipFill>
        <p:spPr bwMode="auto">
          <a:xfrm>
            <a:off x="294019" y="5729047"/>
            <a:ext cx="463485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D934CA-F27E-4F3B-8761-DF18D39CAF0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8341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xiyuanl\Desktop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864355"/>
            <a:ext cx="1066800" cy="67682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xiyuanl\Desktop\Untitled-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943600"/>
            <a:ext cx="1487488" cy="63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8600" y="228598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3300"/>
                </a:solidFill>
                <a:latin typeface="Aharoni" pitchFamily="2" charset="-79"/>
                <a:cs typeface="Aharoni" pitchFamily="2" charset="-79"/>
              </a:rPr>
              <a:t>Half Presentation </a:t>
            </a:r>
          </a:p>
        </p:txBody>
      </p:sp>
      <p:pic>
        <p:nvPicPr>
          <p:cNvPr id="4098" name="Picture 2" descr="C:\Users\xiyuanl\Desktop\Scope_icon.pn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848" r="41297" b="3029"/>
          <a:stretch/>
        </p:blipFill>
        <p:spPr bwMode="auto">
          <a:xfrm>
            <a:off x="1202282" y="1717951"/>
            <a:ext cx="731520" cy="7170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xiyuanl\Desktop\icon.png"/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762" y="3089551"/>
            <a:ext cx="731686" cy="7316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xiyuanl\Desktop\6sense---2---test-icon-smal.jp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73" t="12288" r="6399" b="28686"/>
          <a:stretch/>
        </p:blipFill>
        <p:spPr bwMode="auto">
          <a:xfrm>
            <a:off x="4800600" y="3074119"/>
            <a:ext cx="731520" cy="7265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xiyuanl\Desktop\client_schedule_icon.png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282" y="4458050"/>
            <a:ext cx="731520" cy="7315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xiyuanl\Desktop\design_icon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4" t="9541" r="5973" b="4323"/>
          <a:stretch/>
        </p:blipFill>
        <p:spPr bwMode="auto">
          <a:xfrm>
            <a:off x="4800600" y="1701225"/>
            <a:ext cx="731520" cy="7183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192882" y="1742776"/>
            <a:ext cx="1480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haroni" pitchFamily="2" charset="-79"/>
                <a:cs typeface="Aharoni" pitchFamily="2" charset="-79"/>
              </a:rPr>
              <a:t>Scope</a:t>
            </a:r>
            <a:endParaRPr lang="en-US" sz="2000" dirty="0" smtClean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67399" y="1742775"/>
            <a:ext cx="1480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haroni" pitchFamily="2" charset="-79"/>
                <a:cs typeface="Aharoni" pitchFamily="2" charset="-79"/>
              </a:rPr>
              <a:t>Design</a:t>
            </a:r>
            <a:endParaRPr lang="en-US" sz="2000" dirty="0" smtClean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92881" y="3115670"/>
            <a:ext cx="1480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haroni" pitchFamily="2" charset="-79"/>
                <a:cs typeface="Aharoni" pitchFamily="2" charset="-79"/>
              </a:rPr>
              <a:t>Demo</a:t>
            </a:r>
            <a:endParaRPr lang="en-US" sz="2000" dirty="0" smtClean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04412" y="3163006"/>
            <a:ext cx="20203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haroni" pitchFamily="2" charset="-79"/>
                <a:cs typeface="Aharoni" pitchFamily="2" charset="-79"/>
              </a:rPr>
              <a:t>Playtests</a:t>
            </a:r>
            <a:endParaRPr lang="en-US" sz="2000" dirty="0" smtClean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92882" y="4536381"/>
            <a:ext cx="2111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haroni" pitchFamily="2" charset="-79"/>
                <a:cs typeface="Aharoni" pitchFamily="2" charset="-79"/>
              </a:rPr>
              <a:t>Schedule</a:t>
            </a:r>
            <a:endParaRPr lang="en-US" sz="2000" dirty="0" smtClean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22" name="Picture 7" descr="C:\Users\xiyuanl\Desktop\met_icon.jpg"/>
          <p:cNvPicPr>
            <a:picLocks noChangeAspect="1" noChangeArrowheads="1"/>
          </p:cNvPicPr>
          <p:nvPr/>
        </p:nvPicPr>
        <p:blipFill rotWithShape="1"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909" t="8034" r="6215" b="41510"/>
          <a:stretch/>
        </p:blipFill>
        <p:spPr bwMode="auto">
          <a:xfrm>
            <a:off x="4800591" y="4467969"/>
            <a:ext cx="731520" cy="7216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904412" y="4536381"/>
            <a:ext cx="2477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haroni" pitchFamily="2" charset="-79"/>
                <a:cs typeface="Aharoni" pitchFamily="2" charset="-79"/>
              </a:rPr>
              <a:t>Challenges</a:t>
            </a:r>
            <a:endParaRPr lang="en-US" sz="2000" dirty="0" smtClean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D934CA-F27E-4F3B-8761-DF18D39CAF0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4481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990600" y="228598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3300"/>
                </a:solidFill>
                <a:latin typeface="Aharoni" pitchFamily="2" charset="-79"/>
                <a:cs typeface="Aharoni" pitchFamily="2" charset="-79"/>
              </a:rPr>
              <a:t>What the player can change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1600200" y="1371600"/>
            <a:ext cx="701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haroni" pitchFamily="2" charset="-79"/>
                <a:cs typeface="Aharoni" pitchFamily="2" charset="-79"/>
              </a:rPr>
              <a:t>More features will be added according to the results of playtest and the schedule</a:t>
            </a:r>
          </a:p>
        </p:txBody>
      </p:sp>
      <p:pic>
        <p:nvPicPr>
          <p:cNvPr id="2" name="Picture 1" descr="coming_so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275677"/>
            <a:ext cx="2265686" cy="226568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600200" y="2971453"/>
            <a:ext cx="388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latin typeface="Aharoni" pitchFamily="2" charset="-79"/>
                <a:cs typeface="Aharoni" pitchFamily="2" charset="-79"/>
              </a:rPr>
              <a:t>Station customization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latin typeface="Aharoni" pitchFamily="2" charset="-79"/>
                <a:cs typeface="Aharoni" pitchFamily="2" charset="-79"/>
              </a:rPr>
              <a:t>Operator status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latin typeface="Aharoni" pitchFamily="2" charset="-79"/>
                <a:cs typeface="Aharoni" pitchFamily="2" charset="-79"/>
              </a:rPr>
              <a:t>…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0925" y="152401"/>
            <a:ext cx="929675" cy="6095999"/>
            <a:chOff x="0" y="1"/>
            <a:chExt cx="929675" cy="6095999"/>
          </a:xfrm>
        </p:grpSpPr>
        <p:pic>
          <p:nvPicPr>
            <p:cNvPr id="23" name="Picture 6" descr="C:\Users\xiyuanl\Desktop\Untitled-3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78"/>
            <a:stretch/>
          </p:blipFill>
          <p:spPr bwMode="auto">
            <a:xfrm rot="5400000">
              <a:off x="-2120520" y="3045806"/>
              <a:ext cx="5170714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9" descr="C:\Users\xiyuanl\Desktop\Untitled-3_2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214"/>
            <a:stretch/>
          </p:blipFill>
          <p:spPr bwMode="auto">
            <a:xfrm rot="5400000">
              <a:off x="-46791" y="46793"/>
              <a:ext cx="1023257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2" descr="C:\Users\xiyuanl\Desktop\Scope_icon.png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848" r="41297" b="3029"/>
          <a:stretch/>
        </p:blipFill>
        <p:spPr bwMode="auto">
          <a:xfrm>
            <a:off x="269965" y="2447348"/>
            <a:ext cx="457200" cy="4481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xiyuanl\Desktop\icon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5" y="3754114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C:\Users\xiyuanl\Desktop\6sense---2---test-icon-smal.jp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73" t="12288" r="6399" b="28686"/>
          <a:stretch/>
        </p:blipFill>
        <p:spPr bwMode="auto">
          <a:xfrm>
            <a:off x="269965" y="4439914"/>
            <a:ext cx="460322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C:\Users\xiyuanl\Desktop\client_schedule_icon.png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62" y="5105400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9" descr="C:\Users\xiyuanl\Desktop\design_icon.png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4" t="9541" r="5973" b="4323"/>
          <a:stretch/>
        </p:blipFill>
        <p:spPr bwMode="auto">
          <a:xfrm>
            <a:off x="269965" y="3109555"/>
            <a:ext cx="457200" cy="4489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xiyuanl\Desktop\met_icon.jpg"/>
          <p:cNvPicPr>
            <a:picLocks noChangeAspect="1" noChangeArrowheads="1"/>
          </p:cNvPicPr>
          <p:nvPr/>
        </p:nvPicPr>
        <p:blipFill rotWithShape="1">
          <a:blip r:embed="rId1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58" t="6109" r="9616" b="47984"/>
          <a:stretch/>
        </p:blipFill>
        <p:spPr bwMode="auto">
          <a:xfrm>
            <a:off x="294019" y="5729047"/>
            <a:ext cx="463485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D934CA-F27E-4F3B-8761-DF18D39CAF0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6374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990600" y="228598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3300"/>
                </a:solidFill>
                <a:latin typeface="Aharoni" pitchFamily="2" charset="-79"/>
                <a:cs typeface="Aharoni" pitchFamily="2" charset="-79"/>
              </a:rPr>
              <a:t>Quarters Feedback</a:t>
            </a:r>
            <a:endParaRPr lang="en-US" sz="4800" dirty="0">
              <a:solidFill>
                <a:srgbClr val="FF3300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026" name="Picture 2" descr="http://blog.hgtv.com/design/files/2011/12/simple-product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28" b="35595"/>
          <a:stretch/>
        </p:blipFill>
        <p:spPr bwMode="auto">
          <a:xfrm>
            <a:off x="2073562" y="3157860"/>
            <a:ext cx="5984896" cy="25641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228849" y="1371599"/>
            <a:ext cx="54483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Make something simple that </a:t>
            </a:r>
            <a:r>
              <a:rPr lang="en-US" sz="4000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works!</a:t>
            </a:r>
            <a:endParaRPr lang="en-US" sz="4000" dirty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0925" y="152401"/>
            <a:ext cx="929675" cy="6095999"/>
            <a:chOff x="0" y="1"/>
            <a:chExt cx="929675" cy="6095999"/>
          </a:xfrm>
        </p:grpSpPr>
        <p:pic>
          <p:nvPicPr>
            <p:cNvPr id="22" name="Picture 6" descr="C:\Users\xiyuanl\Desktop\Untitled-3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78"/>
            <a:stretch/>
          </p:blipFill>
          <p:spPr bwMode="auto">
            <a:xfrm rot="5400000">
              <a:off x="-2120520" y="3045806"/>
              <a:ext cx="5170714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9" descr="C:\Users\xiyuanl\Desktop\Untitled-3_2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214"/>
            <a:stretch/>
          </p:blipFill>
          <p:spPr bwMode="auto">
            <a:xfrm rot="5400000">
              <a:off x="-46791" y="46793"/>
              <a:ext cx="1023257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" descr="C:\Users\xiyuanl\Desktop\Scope_icon.png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848" r="41297" b="3029"/>
          <a:stretch/>
        </p:blipFill>
        <p:spPr bwMode="auto">
          <a:xfrm>
            <a:off x="269965" y="2447348"/>
            <a:ext cx="457200" cy="4481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xiyuanl\Desktop\icon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5" y="3754114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xiyuanl\Desktop\6sense---2---test-icon-smal.jp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73" t="12288" r="6399" b="28686"/>
          <a:stretch/>
        </p:blipFill>
        <p:spPr bwMode="auto">
          <a:xfrm>
            <a:off x="269965" y="4439914"/>
            <a:ext cx="460322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xiyuanl\Desktop\client_schedule_icon.png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62" y="5105400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C:\Users\xiyuanl\Desktop\design_icon.png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4" t="9541" r="5973" b="4323"/>
          <a:stretch/>
        </p:blipFill>
        <p:spPr bwMode="auto">
          <a:xfrm>
            <a:off x="269965" y="3109555"/>
            <a:ext cx="457200" cy="4489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C:\Users\xiyuanl\Desktop\met_icon.jpg"/>
          <p:cNvPicPr>
            <a:picLocks noChangeAspect="1" noChangeArrowheads="1"/>
          </p:cNvPicPr>
          <p:nvPr/>
        </p:nvPicPr>
        <p:blipFill rotWithShape="1">
          <a:blip r:embed="rId1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58" t="6109" r="9616" b="47984"/>
          <a:stretch/>
        </p:blipFill>
        <p:spPr bwMode="auto">
          <a:xfrm>
            <a:off x="294019" y="5729047"/>
            <a:ext cx="463485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D934CA-F27E-4F3B-8761-DF18D39CAF0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0501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990600" y="228598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3300"/>
                </a:solidFill>
                <a:latin typeface="Aharoni" pitchFamily="2" charset="-79"/>
                <a:cs typeface="Aharoni" pitchFamily="2" charset="-79"/>
              </a:rPr>
              <a:t>Quarters Feedback</a:t>
            </a:r>
            <a:endParaRPr lang="en-US" sz="4800" dirty="0">
              <a:solidFill>
                <a:srgbClr val="FF33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2145" y="1295400"/>
            <a:ext cx="4408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Make something simple that </a:t>
            </a:r>
            <a:r>
              <a:rPr lang="en-US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works!</a:t>
            </a:r>
            <a:endParaRPr lang="en-US" dirty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2050" name="Picture 2" descr="http://arcball.com/wp-content/uploads/2010/04/cutting_features_sma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1" y="1981112"/>
            <a:ext cx="2387599" cy="14325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257800" y="2405005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haroni" pitchFamily="2" charset="-79"/>
                <a:cs typeface="Aharoni" pitchFamily="2" charset="-79"/>
              </a:rPr>
              <a:t>Cut Features</a:t>
            </a:r>
            <a:endParaRPr lang="en-US" sz="2000" dirty="0" smtClean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2052" name="Picture 4" descr="http://pagerankpush.com/wp-content/uploads/2010/04/google-pageran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272" y="5343428"/>
            <a:ext cx="2547258" cy="11321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images.sim.org/top_img/category/priority-blo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1" y="3810049"/>
            <a:ext cx="2781300" cy="11063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257800" y="3932841"/>
            <a:ext cx="281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haroni" pitchFamily="2" charset="-79"/>
                <a:cs typeface="Aharoni" pitchFamily="2" charset="-79"/>
              </a:rPr>
              <a:t>Prioritize Tasks </a:t>
            </a:r>
            <a:r>
              <a:rPr lang="en-US" sz="2800" dirty="0">
                <a:latin typeface="Aharoni" pitchFamily="2" charset="-79"/>
                <a:cs typeface="Aharoni" pitchFamily="2" charset="-79"/>
              </a:rPr>
              <a:t>M</a:t>
            </a:r>
            <a:r>
              <a:rPr lang="en-US" sz="2800" dirty="0" smtClean="0">
                <a:latin typeface="Aharoni" pitchFamily="2" charset="-79"/>
                <a:cs typeface="Aharoni" pitchFamily="2" charset="-79"/>
              </a:rPr>
              <a:t>ore </a:t>
            </a:r>
            <a:r>
              <a:rPr lang="en-US" sz="2800" dirty="0">
                <a:latin typeface="Aharoni" pitchFamily="2" charset="-79"/>
                <a:cs typeface="Aharoni" pitchFamily="2" charset="-79"/>
              </a:rPr>
              <a:t>P</a:t>
            </a:r>
            <a:r>
              <a:rPr lang="en-US" sz="2800" dirty="0" smtClean="0">
                <a:latin typeface="Aharoni" pitchFamily="2" charset="-79"/>
                <a:cs typeface="Aharoni" pitchFamily="2" charset="-79"/>
              </a:rPr>
              <a:t>recisely</a:t>
            </a:r>
            <a:endParaRPr lang="en-US" sz="28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57800" y="5486860"/>
            <a:ext cx="3276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haroni" pitchFamily="2" charset="-79"/>
                <a:cs typeface="Aharoni" pitchFamily="2" charset="-79"/>
              </a:rPr>
              <a:t>Simplify Ranking </a:t>
            </a:r>
            <a:r>
              <a:rPr lang="en-US" sz="2800" dirty="0">
                <a:latin typeface="Aharoni" pitchFamily="2" charset="-79"/>
                <a:cs typeface="Aharoni" pitchFamily="2" charset="-79"/>
              </a:rPr>
              <a:t>S</a:t>
            </a:r>
            <a:r>
              <a:rPr lang="en-US" sz="2800" dirty="0" smtClean="0">
                <a:latin typeface="Aharoni" pitchFamily="2" charset="-79"/>
                <a:cs typeface="Aharoni" pitchFamily="2" charset="-79"/>
              </a:rPr>
              <a:t>ystem</a:t>
            </a:r>
            <a:endParaRPr lang="en-US" dirty="0" smtClean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" name="Rectangle 3"/>
          <p:cNvSpPr/>
          <p:nvPr/>
        </p:nvSpPr>
        <p:spPr>
          <a:xfrm rot="19871460">
            <a:off x="2933468" y="5880841"/>
            <a:ext cx="201837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>
                  <a:noFill/>
                </a:ln>
                <a:solidFill>
                  <a:srgbClr val="0070C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Simplified</a:t>
            </a:r>
            <a:endParaRPr lang="en-US" sz="2800" b="1" cap="none" spc="0" dirty="0">
              <a:ln w="11430">
                <a:noFill/>
              </a:ln>
              <a:solidFill>
                <a:srgbClr val="0070C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0925" y="152401"/>
            <a:ext cx="929675" cy="6095999"/>
            <a:chOff x="0" y="1"/>
            <a:chExt cx="929675" cy="6095999"/>
          </a:xfrm>
        </p:grpSpPr>
        <p:pic>
          <p:nvPicPr>
            <p:cNvPr id="25" name="Picture 6" descr="C:\Users\xiyuanl\Desktop\Untitled-3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78"/>
            <a:stretch/>
          </p:blipFill>
          <p:spPr bwMode="auto">
            <a:xfrm rot="5400000">
              <a:off x="-2120520" y="3045806"/>
              <a:ext cx="5170714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9" descr="C:\Users\xiyuanl\Desktop\Untitled-3_2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214"/>
            <a:stretch/>
          </p:blipFill>
          <p:spPr bwMode="auto">
            <a:xfrm rot="5400000">
              <a:off x="-46791" y="46793"/>
              <a:ext cx="1023257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2" descr="C:\Users\xiyuanl\Desktop\Scope_icon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848" r="41297" b="3029"/>
          <a:stretch/>
        </p:blipFill>
        <p:spPr bwMode="auto">
          <a:xfrm>
            <a:off x="269965" y="2447348"/>
            <a:ext cx="457200" cy="4481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xiyuanl\Desktop\icon.png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5" y="3754114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C:\Users\xiyuanl\Desktop\6sense---2---test-icon-smal.jp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73" t="12288" r="6399" b="28686"/>
          <a:stretch/>
        </p:blipFill>
        <p:spPr bwMode="auto">
          <a:xfrm>
            <a:off x="269965" y="4439914"/>
            <a:ext cx="460322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C:\Users\xiyuanl\Desktop\client_schedule_icon.png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62" y="5105400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C:\Users\xiyuanl\Desktop\design_icon.png"/>
          <p:cNvPicPr>
            <a:picLocks noChangeAspect="1" noChangeArrowheads="1"/>
          </p:cNvPicPr>
          <p:nvPr/>
        </p:nvPicPr>
        <p:blipFill rotWithShape="1">
          <a:blip r:embed="rId1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4" t="9541" r="5973" b="4323"/>
          <a:stretch/>
        </p:blipFill>
        <p:spPr bwMode="auto">
          <a:xfrm>
            <a:off x="269965" y="3109555"/>
            <a:ext cx="457200" cy="4489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Users\xiyuanl\Desktop\met_icon.jpg"/>
          <p:cNvPicPr>
            <a:picLocks noChangeAspect="1" noChangeArrowheads="1"/>
          </p:cNvPicPr>
          <p:nvPr/>
        </p:nvPicPr>
        <p:blipFill rotWithShape="1">
          <a:blip r:embed="rId1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58" t="6109" r="9616" b="47984"/>
          <a:stretch/>
        </p:blipFill>
        <p:spPr bwMode="auto">
          <a:xfrm>
            <a:off x="294019" y="5729047"/>
            <a:ext cx="463485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D934CA-F27E-4F3B-8761-DF18D39CAF0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7188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990600" y="228598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3300"/>
                </a:solidFill>
                <a:latin typeface="Aharoni" pitchFamily="2" charset="-79"/>
                <a:cs typeface="Aharoni" pitchFamily="2" charset="-79"/>
              </a:rPr>
              <a:t>Quarters Feedback</a:t>
            </a:r>
            <a:endParaRPr lang="en-US" sz="4800" dirty="0">
              <a:solidFill>
                <a:srgbClr val="FF33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09824" y="1380317"/>
            <a:ext cx="50863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Drop 3</a:t>
            </a:r>
            <a:r>
              <a:rPr lang="en-US" sz="4000" baseline="30000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rd</a:t>
            </a:r>
            <a:r>
              <a:rPr lang="en-US" sz="4000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P</a:t>
            </a:r>
            <a:r>
              <a:rPr lang="en-US" sz="4000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erson </a:t>
            </a:r>
            <a:r>
              <a:rPr lang="en-US" sz="4000" dirty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V</a:t>
            </a:r>
            <a:r>
              <a:rPr lang="en-US" sz="4000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iew </a:t>
            </a:r>
            <a:r>
              <a:rPr lang="en-US" sz="4000" dirty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F</a:t>
            </a:r>
            <a:r>
              <a:rPr lang="en-US" sz="4000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eature!</a:t>
            </a:r>
            <a:endParaRPr lang="en-US" sz="4000" dirty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3074" name="Picture 2" descr="http://www.justseeds.org/blog/images/doublehappines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186" y="3085344"/>
            <a:ext cx="3095625" cy="3095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60925" y="152401"/>
            <a:ext cx="929675" cy="6095999"/>
            <a:chOff x="0" y="1"/>
            <a:chExt cx="929675" cy="6095999"/>
          </a:xfrm>
        </p:grpSpPr>
        <p:pic>
          <p:nvPicPr>
            <p:cNvPr id="22" name="Picture 6" descr="C:\Users\xiyuanl\Desktop\Untitled-3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78"/>
            <a:stretch/>
          </p:blipFill>
          <p:spPr bwMode="auto">
            <a:xfrm rot="5400000">
              <a:off x="-2120520" y="3045806"/>
              <a:ext cx="5170714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9" descr="C:\Users\xiyuanl\Desktop\Untitled-3_2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214"/>
            <a:stretch/>
          </p:blipFill>
          <p:spPr bwMode="auto">
            <a:xfrm rot="5400000">
              <a:off x="-46791" y="46793"/>
              <a:ext cx="1023257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" descr="C:\Users\xiyuanl\Desktop\Scope_icon.png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848" r="41297" b="3029"/>
          <a:stretch/>
        </p:blipFill>
        <p:spPr bwMode="auto">
          <a:xfrm>
            <a:off x="269965" y="2447348"/>
            <a:ext cx="457200" cy="4481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xiyuanl\Desktop\icon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5" y="3754114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xiyuanl\Desktop\6sense---2---test-icon-smal.jp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73" t="12288" r="6399" b="28686"/>
          <a:stretch/>
        </p:blipFill>
        <p:spPr bwMode="auto">
          <a:xfrm>
            <a:off x="269965" y="4439914"/>
            <a:ext cx="460322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xiyuanl\Desktop\client_schedule_icon.png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62" y="5105400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C:\Users\xiyuanl\Desktop\design_icon.png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4" t="9541" r="5973" b="4323"/>
          <a:stretch/>
        </p:blipFill>
        <p:spPr bwMode="auto">
          <a:xfrm>
            <a:off x="269965" y="3109555"/>
            <a:ext cx="457200" cy="4489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C:\Users\xiyuanl\Desktop\met_icon.jpg"/>
          <p:cNvPicPr>
            <a:picLocks noChangeAspect="1" noChangeArrowheads="1"/>
          </p:cNvPicPr>
          <p:nvPr/>
        </p:nvPicPr>
        <p:blipFill rotWithShape="1">
          <a:blip r:embed="rId1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58" t="6109" r="9616" b="47984"/>
          <a:stretch/>
        </p:blipFill>
        <p:spPr bwMode="auto">
          <a:xfrm>
            <a:off x="294019" y="5729047"/>
            <a:ext cx="463485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D934CA-F27E-4F3B-8761-DF18D39CAF0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42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990600" y="228598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3300"/>
                </a:solidFill>
                <a:latin typeface="Aharoni" pitchFamily="2" charset="-79"/>
                <a:cs typeface="Aharoni" pitchFamily="2" charset="-79"/>
              </a:rPr>
              <a:t>Quarters Feedback</a:t>
            </a:r>
            <a:endParaRPr lang="en-US" sz="4800" dirty="0">
              <a:solidFill>
                <a:srgbClr val="FF33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2145" y="1295400"/>
            <a:ext cx="3950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Drop 3rd person view feature!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257800" y="2895600"/>
            <a:ext cx="3235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haroni" pitchFamily="2" charset="-79"/>
                <a:cs typeface="Aharoni" pitchFamily="2" charset="-79"/>
              </a:rPr>
              <a:t>Reuse SIGMA assets</a:t>
            </a:r>
            <a:endParaRPr lang="en-US" sz="1600" dirty="0" smtClean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24" name="Picture 11" descr="C:\Users\xiyuanl\Desktop\Sigm_final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799" y="2464123"/>
            <a:ext cx="2262495" cy="124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209799" y="4754158"/>
            <a:ext cx="6242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haroni" pitchFamily="2" charset="-79"/>
                <a:cs typeface="Aharoni" pitchFamily="2" charset="-79"/>
              </a:rPr>
              <a:t>Make it of secondary importance</a:t>
            </a:r>
            <a:endParaRPr lang="en-US" sz="2000" dirty="0" smtClean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0925" y="152401"/>
            <a:ext cx="929675" cy="6095999"/>
            <a:chOff x="0" y="1"/>
            <a:chExt cx="929675" cy="6095999"/>
          </a:xfrm>
        </p:grpSpPr>
        <p:pic>
          <p:nvPicPr>
            <p:cNvPr id="23" name="Picture 6" descr="C:\Users\xiyuanl\Desktop\Untitled-3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78"/>
            <a:stretch/>
          </p:blipFill>
          <p:spPr bwMode="auto">
            <a:xfrm rot="5400000">
              <a:off x="-2120520" y="3045806"/>
              <a:ext cx="5170714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9" descr="C:\Users\xiyuanl\Desktop\Untitled-3_2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214"/>
            <a:stretch/>
          </p:blipFill>
          <p:spPr bwMode="auto">
            <a:xfrm rot="5400000">
              <a:off x="-46791" y="46793"/>
              <a:ext cx="1023257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2" descr="C:\Users\xiyuanl\Desktop\Scope_icon.png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848" r="41297" b="3029"/>
          <a:stretch/>
        </p:blipFill>
        <p:spPr bwMode="auto">
          <a:xfrm>
            <a:off x="269965" y="2447348"/>
            <a:ext cx="457200" cy="4481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xiyuanl\Desktop\icon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5" y="3754114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C:\Users\xiyuanl\Desktop\6sense---2---test-icon-smal.jp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73" t="12288" r="6399" b="28686"/>
          <a:stretch/>
        </p:blipFill>
        <p:spPr bwMode="auto">
          <a:xfrm>
            <a:off x="269965" y="4439914"/>
            <a:ext cx="460322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C:\Users\xiyuanl\Desktop\client_schedule_icon.png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62" y="5105400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C:\Users\xiyuanl\Desktop\design_icon.png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4" t="9541" r="5973" b="4323"/>
          <a:stretch/>
        </p:blipFill>
        <p:spPr bwMode="auto">
          <a:xfrm>
            <a:off x="269965" y="3109555"/>
            <a:ext cx="457200" cy="4489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Users\xiyuanl\Desktop\met_icon.jpg"/>
          <p:cNvPicPr>
            <a:picLocks noChangeAspect="1" noChangeArrowheads="1"/>
          </p:cNvPicPr>
          <p:nvPr/>
        </p:nvPicPr>
        <p:blipFill rotWithShape="1">
          <a:blip r:embed="rId1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58" t="6109" r="9616" b="47984"/>
          <a:stretch/>
        </p:blipFill>
        <p:spPr bwMode="auto">
          <a:xfrm>
            <a:off x="294019" y="5729047"/>
            <a:ext cx="463485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D934CA-F27E-4F3B-8761-DF18D39CAF0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858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990600" y="228598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3300"/>
                </a:solidFill>
                <a:latin typeface="Aharoni" pitchFamily="2" charset="-79"/>
                <a:cs typeface="Aharoni" pitchFamily="2" charset="-79"/>
              </a:rPr>
              <a:t>Quarters Feedback</a:t>
            </a:r>
            <a:endParaRPr lang="en-US" sz="4800" dirty="0">
              <a:solidFill>
                <a:srgbClr val="FF33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76400" y="1399667"/>
            <a:ext cx="68341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How I</a:t>
            </a:r>
            <a:r>
              <a:rPr lang="en-US" sz="4000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s Efficiency Defined?</a:t>
            </a:r>
            <a:endParaRPr lang="en-US" sz="4000" dirty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099" name="Picture 3" descr="C:\Users\xiyuanl\Desktop\efficienc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692" y="2413233"/>
            <a:ext cx="3961605" cy="396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60925" y="152401"/>
            <a:ext cx="929675" cy="6095999"/>
            <a:chOff x="0" y="1"/>
            <a:chExt cx="929675" cy="6095999"/>
          </a:xfrm>
        </p:grpSpPr>
        <p:pic>
          <p:nvPicPr>
            <p:cNvPr id="22" name="Picture 6" descr="C:\Users\xiyuanl\Desktop\Untitled-3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78"/>
            <a:stretch/>
          </p:blipFill>
          <p:spPr bwMode="auto">
            <a:xfrm rot="5400000">
              <a:off x="-2120520" y="3045806"/>
              <a:ext cx="5170714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9" descr="C:\Users\xiyuanl\Desktop\Untitled-3_2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214"/>
            <a:stretch/>
          </p:blipFill>
          <p:spPr bwMode="auto">
            <a:xfrm rot="5400000">
              <a:off x="-46791" y="46793"/>
              <a:ext cx="1023257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" descr="C:\Users\xiyuanl\Desktop\Scope_icon.png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848" r="41297" b="3029"/>
          <a:stretch/>
        </p:blipFill>
        <p:spPr bwMode="auto">
          <a:xfrm>
            <a:off x="269965" y="2447348"/>
            <a:ext cx="457200" cy="4481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xiyuanl\Desktop\icon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5" y="3754114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xiyuanl\Desktop\6sense---2---test-icon-smal.jp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73" t="12288" r="6399" b="28686"/>
          <a:stretch/>
        </p:blipFill>
        <p:spPr bwMode="auto">
          <a:xfrm>
            <a:off x="269965" y="4439914"/>
            <a:ext cx="460322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xiyuanl\Desktop\client_schedule_icon.png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62" y="5105400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C:\Users\xiyuanl\Desktop\design_icon.png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4" t="9541" r="5973" b="4323"/>
          <a:stretch/>
        </p:blipFill>
        <p:spPr bwMode="auto">
          <a:xfrm>
            <a:off x="269965" y="3109555"/>
            <a:ext cx="457200" cy="4489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C:\Users\xiyuanl\Desktop\met_icon.jpg"/>
          <p:cNvPicPr>
            <a:picLocks noChangeAspect="1" noChangeArrowheads="1"/>
          </p:cNvPicPr>
          <p:nvPr/>
        </p:nvPicPr>
        <p:blipFill rotWithShape="1">
          <a:blip r:embed="rId1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58" t="6109" r="9616" b="47984"/>
          <a:stretch/>
        </p:blipFill>
        <p:spPr bwMode="auto">
          <a:xfrm>
            <a:off x="294019" y="5729047"/>
            <a:ext cx="463485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D934CA-F27E-4F3B-8761-DF18D39CAF0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5990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990600" y="228598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3300"/>
                </a:solidFill>
                <a:latin typeface="Aharoni" pitchFamily="2" charset="-79"/>
                <a:cs typeface="Aharoni" pitchFamily="2" charset="-79"/>
              </a:rPr>
              <a:t>Quarters Feedback</a:t>
            </a:r>
            <a:endParaRPr lang="en-US" sz="4800" dirty="0">
              <a:solidFill>
                <a:srgbClr val="FF33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2145" y="1295400"/>
            <a:ext cx="3265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How Is Efficiency Defined?</a:t>
            </a:r>
            <a:endParaRPr lang="en-US" dirty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63172" y="2872376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Black" pitchFamily="34" charset="0"/>
                <a:cs typeface="Aharoni" pitchFamily="2" charset="-79"/>
              </a:rPr>
              <a:t>Time</a:t>
            </a:r>
            <a:endParaRPr lang="en-US" sz="1600" dirty="0" smtClean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82140" y="2872375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Black" pitchFamily="34" charset="0"/>
                <a:cs typeface="Aharoni" pitchFamily="2" charset="-79"/>
              </a:rPr>
              <a:t>Cost</a:t>
            </a:r>
            <a:endParaRPr lang="en-US" sz="1600" dirty="0" smtClean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19800" y="2872376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Black" pitchFamily="34" charset="0"/>
                <a:cs typeface="Aharoni" pitchFamily="2" charset="-79"/>
              </a:rPr>
              <a:t>Throughput</a:t>
            </a:r>
            <a:endParaRPr lang="en-US" sz="1600" dirty="0" smtClean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66840" y="3921158"/>
            <a:ext cx="954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Arial Black" pitchFamily="34" charset="0"/>
                <a:cs typeface="Aharoni" pitchFamily="2" charset="-79"/>
              </a:rPr>
              <a:t>Fixed</a:t>
            </a:r>
            <a:endParaRPr lang="en-US" sz="1400" dirty="0" smtClean="0">
              <a:solidFill>
                <a:srgbClr val="FFFF00"/>
              </a:solidFill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76504" y="3921158"/>
            <a:ext cx="954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Arial Black" pitchFamily="34" charset="0"/>
                <a:cs typeface="Aharoni" pitchFamily="2" charset="-79"/>
              </a:rPr>
              <a:t>Fixed</a:t>
            </a:r>
            <a:endParaRPr lang="en-US" sz="1400" dirty="0" smtClean="0">
              <a:solidFill>
                <a:srgbClr val="FFFF00"/>
              </a:solidFill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810154" y="3921158"/>
            <a:ext cx="571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 Black" pitchFamily="34" charset="0"/>
                <a:cs typeface="Aharoni" pitchFamily="2" charset="-79"/>
              </a:rPr>
              <a:t>?</a:t>
            </a:r>
            <a:endParaRPr lang="en-US" sz="2000" dirty="0" smtClean="0">
              <a:solidFill>
                <a:srgbClr val="FF0000"/>
              </a:solidFill>
              <a:latin typeface="Arial Black" pitchFamily="34" charset="0"/>
              <a:cs typeface="Aharoni" pitchFamily="2" charset="-79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0925" y="152401"/>
            <a:ext cx="929675" cy="6095999"/>
            <a:chOff x="0" y="1"/>
            <a:chExt cx="929675" cy="6095999"/>
          </a:xfrm>
        </p:grpSpPr>
        <p:pic>
          <p:nvPicPr>
            <p:cNvPr id="25" name="Picture 6" descr="C:\Users\xiyuanl\Desktop\Untitled-3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78"/>
            <a:stretch/>
          </p:blipFill>
          <p:spPr bwMode="auto">
            <a:xfrm rot="5400000">
              <a:off x="-2120520" y="3045806"/>
              <a:ext cx="5170714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9" descr="C:\Users\xiyuanl\Desktop\Untitled-3_2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214"/>
            <a:stretch/>
          </p:blipFill>
          <p:spPr bwMode="auto">
            <a:xfrm rot="5400000">
              <a:off x="-46791" y="46793"/>
              <a:ext cx="1023257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Picture 2" descr="C:\Users\xiyuanl\Desktop\Scope_icon.pn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848" r="41297" b="3029"/>
          <a:stretch/>
        </p:blipFill>
        <p:spPr bwMode="auto">
          <a:xfrm>
            <a:off x="269965" y="2447348"/>
            <a:ext cx="457200" cy="4481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C:\Users\xiyuanl\Desktop\icon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5" y="3754114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5" descr="C:\Users\xiyuanl\Desktop\6sense---2---test-icon-smal.jp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73" t="12288" r="6399" b="28686"/>
          <a:stretch/>
        </p:blipFill>
        <p:spPr bwMode="auto">
          <a:xfrm>
            <a:off x="269965" y="4439914"/>
            <a:ext cx="460322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xiyuanl\Desktop\client_schedule_icon.pn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62" y="5105400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xiyuanl\Desktop\design_icon.png"/>
          <p:cNvPicPr>
            <a:picLocks noChangeAspect="1" noChangeArrowheads="1"/>
          </p:cNvPicPr>
          <p:nvPr/>
        </p:nvPicPr>
        <p:blipFill rotWithShape="1">
          <a:blip r:embed="rId1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4" t="9541" r="5973" b="4323"/>
          <a:stretch/>
        </p:blipFill>
        <p:spPr bwMode="auto">
          <a:xfrm>
            <a:off x="269965" y="3109555"/>
            <a:ext cx="457200" cy="4489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7" descr="C:\Users\xiyuanl\Desktop\met_icon.jpg"/>
          <p:cNvPicPr>
            <a:picLocks noChangeAspect="1" noChangeArrowheads="1"/>
          </p:cNvPicPr>
          <p:nvPr/>
        </p:nvPicPr>
        <p:blipFill rotWithShape="1"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58" t="6109" r="9616" b="47984"/>
          <a:stretch/>
        </p:blipFill>
        <p:spPr bwMode="auto">
          <a:xfrm>
            <a:off x="294019" y="5729047"/>
            <a:ext cx="463485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D934CA-F27E-4F3B-8761-DF18D39CAF0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012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2303109"/>
            <a:ext cx="4495800" cy="2061866"/>
          </a:xfrm>
        </p:spPr>
        <p:txBody>
          <a:bodyPr>
            <a:noAutofit/>
          </a:bodyPr>
          <a:lstStyle/>
          <a:p>
            <a:r>
              <a:rPr lang="en-US" sz="8000" dirty="0" smtClean="0"/>
              <a:t>Demo</a:t>
            </a:r>
            <a:endParaRPr lang="en-US" sz="8000" dirty="0"/>
          </a:p>
        </p:txBody>
      </p:sp>
      <p:grpSp>
        <p:nvGrpSpPr>
          <p:cNvPr id="4" name="Group 3"/>
          <p:cNvGrpSpPr/>
          <p:nvPr/>
        </p:nvGrpSpPr>
        <p:grpSpPr>
          <a:xfrm>
            <a:off x="60925" y="152401"/>
            <a:ext cx="929675" cy="6095999"/>
            <a:chOff x="0" y="1"/>
            <a:chExt cx="929675" cy="6095999"/>
          </a:xfrm>
        </p:grpSpPr>
        <p:pic>
          <p:nvPicPr>
            <p:cNvPr id="5" name="Picture 6" descr="C:\Users\xiyuanl\Desktop\Untitled-3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78"/>
            <a:stretch/>
          </p:blipFill>
          <p:spPr bwMode="auto">
            <a:xfrm rot="5400000">
              <a:off x="-2120520" y="3045806"/>
              <a:ext cx="5170714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9" descr="C:\Users\xiyuanl\Desktop\Untitled-3_2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214"/>
            <a:stretch/>
          </p:blipFill>
          <p:spPr bwMode="auto">
            <a:xfrm rot="5400000">
              <a:off x="-46791" y="46793"/>
              <a:ext cx="1023257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2" descr="C:\Users\xiyuanl\Desktop\Scope_icon.pn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848" r="41297" b="3029"/>
          <a:stretch/>
        </p:blipFill>
        <p:spPr bwMode="auto">
          <a:xfrm>
            <a:off x="269965" y="2447348"/>
            <a:ext cx="457200" cy="4481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xiyuanl\Desktop\icon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5" y="3754114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xiyuanl\Desktop\6sense---2---test-icon-smal.jp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73" t="12288" r="6399" b="28686"/>
          <a:stretch/>
        </p:blipFill>
        <p:spPr bwMode="auto">
          <a:xfrm>
            <a:off x="269965" y="4439914"/>
            <a:ext cx="460322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Users\xiyuanl\Desktop\client_schedule_icon.pn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62" y="5105400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C:\Users\xiyuanl\Desktop\design_icon.png"/>
          <p:cNvPicPr>
            <a:picLocks noChangeAspect="1" noChangeArrowheads="1"/>
          </p:cNvPicPr>
          <p:nvPr/>
        </p:nvPicPr>
        <p:blipFill rotWithShape="1"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4" t="9541" r="5973" b="4323"/>
          <a:stretch/>
        </p:blipFill>
        <p:spPr bwMode="auto">
          <a:xfrm>
            <a:off x="269965" y="3109555"/>
            <a:ext cx="457200" cy="4489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xiyuanl\Desktop\met_icon.jpg"/>
          <p:cNvPicPr>
            <a:picLocks noChangeAspect="1" noChangeArrowheads="1"/>
          </p:cNvPicPr>
          <p:nvPr/>
        </p:nvPicPr>
        <p:blipFill rotWithShape="1"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58" t="6109" r="9616" b="47984"/>
          <a:stretch/>
        </p:blipFill>
        <p:spPr bwMode="auto">
          <a:xfrm>
            <a:off x="294019" y="5729047"/>
            <a:ext cx="463485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D934CA-F27E-4F3B-8761-DF18D39CAF0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5577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0925" y="152401"/>
            <a:ext cx="929675" cy="6095999"/>
            <a:chOff x="0" y="1"/>
            <a:chExt cx="929675" cy="6095999"/>
          </a:xfrm>
        </p:grpSpPr>
        <p:pic>
          <p:nvPicPr>
            <p:cNvPr id="5" name="Picture 6" descr="C:\Users\xiyuanl\Desktop\Untitled-3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78"/>
            <a:stretch/>
          </p:blipFill>
          <p:spPr bwMode="auto">
            <a:xfrm rot="5400000">
              <a:off x="-2120520" y="3045806"/>
              <a:ext cx="5170714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9" descr="C:\Users\xiyuanl\Desktop\Untitled-3_2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214"/>
            <a:stretch/>
          </p:blipFill>
          <p:spPr bwMode="auto">
            <a:xfrm rot="5400000">
              <a:off x="-46791" y="46793"/>
              <a:ext cx="1023257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2" descr="C:\Users\xiyuanl\Desktop\Scope_icon.pn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848" r="41297" b="3029"/>
          <a:stretch/>
        </p:blipFill>
        <p:spPr bwMode="auto">
          <a:xfrm>
            <a:off x="269965" y="2447348"/>
            <a:ext cx="457200" cy="4481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xiyuanl\Desktop\icon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5" y="3754114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xiyuanl\Desktop\6sense---2---test-icon-smal.jp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73" t="12288" r="6399" b="28686"/>
          <a:stretch/>
        </p:blipFill>
        <p:spPr bwMode="auto">
          <a:xfrm>
            <a:off x="269965" y="4439914"/>
            <a:ext cx="460322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Users\xiyuanl\Desktop\client_schedule_icon.pn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62" y="5105400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C:\Users\xiyuanl\Desktop\design_icon.png"/>
          <p:cNvPicPr>
            <a:picLocks noChangeAspect="1" noChangeArrowheads="1"/>
          </p:cNvPicPr>
          <p:nvPr/>
        </p:nvPicPr>
        <p:blipFill rotWithShape="1"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4" t="9541" r="5973" b="4323"/>
          <a:stretch/>
        </p:blipFill>
        <p:spPr bwMode="auto">
          <a:xfrm>
            <a:off x="269965" y="3109555"/>
            <a:ext cx="457200" cy="4489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xiyuanl\Desktop\met_icon.jpg"/>
          <p:cNvPicPr>
            <a:picLocks noChangeAspect="1" noChangeArrowheads="1"/>
          </p:cNvPicPr>
          <p:nvPr/>
        </p:nvPicPr>
        <p:blipFill rotWithShape="1"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58" t="6109" r="9616" b="47984"/>
          <a:stretch/>
        </p:blipFill>
        <p:spPr bwMode="auto">
          <a:xfrm>
            <a:off x="294019" y="5729047"/>
            <a:ext cx="463485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39456" y="234284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3300"/>
                </a:solidFill>
                <a:latin typeface="Aharoni" pitchFamily="2" charset="-79"/>
                <a:cs typeface="Aharoni" pitchFamily="2" charset="-79"/>
              </a:rPr>
              <a:t>Playtest</a:t>
            </a:r>
            <a:endParaRPr lang="en-US" sz="4800" dirty="0">
              <a:solidFill>
                <a:srgbClr val="FF33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05000" y="1676400"/>
            <a:ext cx="6242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haroni" pitchFamily="2" charset="-79"/>
                <a:cs typeface="Aharoni" pitchFamily="2" charset="-79"/>
              </a:rPr>
              <a:t>Previous SIGMA team members</a:t>
            </a:r>
            <a:endParaRPr lang="en-US" sz="2000" dirty="0" smtClean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05000" y="2971800"/>
            <a:ext cx="6242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haroni" pitchFamily="2" charset="-79"/>
                <a:cs typeface="Aharoni" pitchFamily="2" charset="-79"/>
              </a:rPr>
              <a:t>Previous SIGMA play testers</a:t>
            </a:r>
            <a:endParaRPr lang="en-US" sz="2000" dirty="0" smtClean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05000" y="4191000"/>
            <a:ext cx="62426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haroni" pitchFamily="2" charset="-79"/>
                <a:cs typeface="Aharoni" pitchFamily="2" charset="-79"/>
              </a:rPr>
              <a:t>New to this project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ETC students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EA visitors</a:t>
            </a:r>
            <a:endParaRPr lang="en-US" sz="1600" dirty="0" smtClean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D934CA-F27E-4F3B-8761-DF18D39CAF0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4434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0925" y="152401"/>
            <a:ext cx="929675" cy="6095999"/>
            <a:chOff x="0" y="1"/>
            <a:chExt cx="929675" cy="6095999"/>
          </a:xfrm>
        </p:grpSpPr>
        <p:pic>
          <p:nvPicPr>
            <p:cNvPr id="5" name="Picture 6" descr="C:\Users\xiyuanl\Desktop\Untitled-3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78"/>
            <a:stretch/>
          </p:blipFill>
          <p:spPr bwMode="auto">
            <a:xfrm rot="5400000">
              <a:off x="-2120520" y="3045806"/>
              <a:ext cx="5170714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9" descr="C:\Users\xiyuanl\Desktop\Untitled-3_2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214"/>
            <a:stretch/>
          </p:blipFill>
          <p:spPr bwMode="auto">
            <a:xfrm rot="5400000">
              <a:off x="-46791" y="46793"/>
              <a:ext cx="1023257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2" descr="C:\Users\xiyuanl\Desktop\Scope_icon.pn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848" r="41297" b="3029"/>
          <a:stretch/>
        </p:blipFill>
        <p:spPr bwMode="auto">
          <a:xfrm>
            <a:off x="269965" y="2447348"/>
            <a:ext cx="457200" cy="4481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xiyuanl\Desktop\icon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5" y="3754114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xiyuanl\Desktop\6sense---2---test-icon-smal.jp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73" t="12288" r="6399" b="28686"/>
          <a:stretch/>
        </p:blipFill>
        <p:spPr bwMode="auto">
          <a:xfrm>
            <a:off x="269965" y="4439914"/>
            <a:ext cx="460322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Users\xiyuanl\Desktop\client_schedule_icon.pn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62" y="5105400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C:\Users\xiyuanl\Desktop\design_icon.png"/>
          <p:cNvPicPr>
            <a:picLocks noChangeAspect="1" noChangeArrowheads="1"/>
          </p:cNvPicPr>
          <p:nvPr/>
        </p:nvPicPr>
        <p:blipFill rotWithShape="1"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4" t="9541" r="5973" b="4323"/>
          <a:stretch/>
        </p:blipFill>
        <p:spPr bwMode="auto">
          <a:xfrm>
            <a:off x="269965" y="3109555"/>
            <a:ext cx="457200" cy="4489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xiyuanl\Desktop\met_icon.jpg"/>
          <p:cNvPicPr>
            <a:picLocks noChangeAspect="1" noChangeArrowheads="1"/>
          </p:cNvPicPr>
          <p:nvPr/>
        </p:nvPicPr>
        <p:blipFill rotWithShape="1"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58" t="6109" r="9616" b="47984"/>
          <a:stretch/>
        </p:blipFill>
        <p:spPr bwMode="auto">
          <a:xfrm>
            <a:off x="294019" y="5729047"/>
            <a:ext cx="463485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39456" y="234284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3300"/>
                </a:solidFill>
                <a:latin typeface="Aharoni" pitchFamily="2" charset="-79"/>
                <a:cs typeface="Aharoni" pitchFamily="2" charset="-79"/>
              </a:rPr>
              <a:t>Playtest</a:t>
            </a:r>
            <a:endParaRPr lang="en-US" sz="4800" dirty="0">
              <a:solidFill>
                <a:srgbClr val="FF33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95400" y="1295400"/>
            <a:ext cx="7467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haroni" pitchFamily="2" charset="-79"/>
                <a:cs typeface="Aharoni" pitchFamily="2" charset="-79"/>
              </a:rPr>
              <a:t>Previous SIGMA team members </a:t>
            </a:r>
            <a:r>
              <a:rPr lang="en-US" sz="2000" dirty="0">
                <a:latin typeface="Aharoni" pitchFamily="2" charset="-79"/>
                <a:cs typeface="Aharoni" pitchFamily="2" charset="-79"/>
              </a:rPr>
              <a:t>&amp; Previous SIGMA play testers</a:t>
            </a:r>
          </a:p>
          <a:p>
            <a:endParaRPr lang="en-US" sz="1400" dirty="0" smtClean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144486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3314700" y="5729047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haroni" pitchFamily="2" charset="-79"/>
                <a:cs typeface="Aharoni" pitchFamily="2" charset="-79"/>
              </a:rPr>
              <a:t>More advanced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D934CA-F27E-4F3B-8761-DF18D39CAF0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0521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0925" y="152401"/>
            <a:ext cx="929675" cy="6095999"/>
            <a:chOff x="0" y="1"/>
            <a:chExt cx="929675" cy="6095999"/>
          </a:xfrm>
        </p:grpSpPr>
        <p:pic>
          <p:nvPicPr>
            <p:cNvPr id="2054" name="Picture 6" descr="C:\Users\xiyuanl\Desktop\Untitled-3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78"/>
            <a:stretch/>
          </p:blipFill>
          <p:spPr bwMode="auto">
            <a:xfrm rot="5400000">
              <a:off x="-2120520" y="3045806"/>
              <a:ext cx="5170714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7" name="Picture 9" descr="C:\Users\xiyuanl\Desktop\Untitled-3_2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214"/>
            <a:stretch/>
          </p:blipFill>
          <p:spPr bwMode="auto">
            <a:xfrm rot="5400000">
              <a:off x="-46791" y="46793"/>
              <a:ext cx="1023257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2" descr="C:\Users\xiyuanl\Desktop\Scope_icon.pn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848" r="41297" b="3029"/>
          <a:stretch/>
        </p:blipFill>
        <p:spPr bwMode="auto">
          <a:xfrm>
            <a:off x="269965" y="2447348"/>
            <a:ext cx="457200" cy="4481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xiyuanl\Desktop\icon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5" y="3754114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Users\xiyuanl\Desktop\6sense---2---test-icon-smal.jp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73" t="12288" r="6399" b="28686"/>
          <a:stretch/>
        </p:blipFill>
        <p:spPr bwMode="auto">
          <a:xfrm>
            <a:off x="269965" y="4439914"/>
            <a:ext cx="460322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C:\Users\xiyuanl\Desktop\client_schedule_icon.pn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62" y="5105400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C:\Users\xiyuanl\Desktop\design_icon.png"/>
          <p:cNvPicPr>
            <a:picLocks noChangeAspect="1" noChangeArrowheads="1"/>
          </p:cNvPicPr>
          <p:nvPr/>
        </p:nvPicPr>
        <p:blipFill rotWithShape="1"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4" t="9541" r="5973" b="4323"/>
          <a:stretch/>
        </p:blipFill>
        <p:spPr bwMode="auto">
          <a:xfrm>
            <a:off x="269965" y="3109555"/>
            <a:ext cx="457200" cy="4489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xiyuanl\Desktop\met_icon.jpg"/>
          <p:cNvPicPr>
            <a:picLocks noChangeAspect="1" noChangeArrowheads="1"/>
          </p:cNvPicPr>
          <p:nvPr/>
        </p:nvPicPr>
        <p:blipFill rotWithShape="1"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58" t="6109" r="9616" b="47984"/>
          <a:stretch/>
        </p:blipFill>
        <p:spPr bwMode="auto">
          <a:xfrm>
            <a:off x="294019" y="5729047"/>
            <a:ext cx="463485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990600" y="228598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3300"/>
                </a:solidFill>
                <a:latin typeface="Aharoni" pitchFamily="2" charset="-79"/>
                <a:cs typeface="Aharoni" pitchFamily="2" charset="-79"/>
              </a:rPr>
              <a:t>What is Factomo?</a:t>
            </a:r>
          </a:p>
        </p:txBody>
      </p:sp>
      <p:pic>
        <p:nvPicPr>
          <p:cNvPr id="2058" name="Picture 10" descr="C:\Users\xiyuanl\Desktop\GM_logo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646" y="1740539"/>
            <a:ext cx="1719840" cy="1719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 descr="C:\Users\xiyuanl\Desktop\Untitled-5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687" y="1866876"/>
            <a:ext cx="3462807" cy="146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xiyuanl\Desktop\logo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201641"/>
            <a:ext cx="2514600" cy="159537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xiyuanl\Desktop\Sigm_finalLogo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646" y="4284793"/>
            <a:ext cx="2767041" cy="152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D934CA-F27E-4F3B-8761-DF18D39CAF0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4535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0925" y="152401"/>
            <a:ext cx="929675" cy="6095999"/>
            <a:chOff x="0" y="1"/>
            <a:chExt cx="929675" cy="6095999"/>
          </a:xfrm>
        </p:grpSpPr>
        <p:pic>
          <p:nvPicPr>
            <p:cNvPr id="5" name="Picture 6" descr="C:\Users\xiyuanl\Desktop\Untitled-3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78"/>
            <a:stretch/>
          </p:blipFill>
          <p:spPr bwMode="auto">
            <a:xfrm rot="5400000">
              <a:off x="-2120520" y="3045806"/>
              <a:ext cx="5170714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9" descr="C:\Users\xiyuanl\Desktop\Untitled-3_2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214"/>
            <a:stretch/>
          </p:blipFill>
          <p:spPr bwMode="auto">
            <a:xfrm rot="5400000">
              <a:off x="-46791" y="46793"/>
              <a:ext cx="1023257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2" descr="C:\Users\xiyuanl\Desktop\Scope_icon.pn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848" r="41297" b="3029"/>
          <a:stretch/>
        </p:blipFill>
        <p:spPr bwMode="auto">
          <a:xfrm>
            <a:off x="269965" y="2447348"/>
            <a:ext cx="457200" cy="4481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xiyuanl\Desktop\icon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5" y="3754114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xiyuanl\Desktop\6sense---2---test-icon-smal.jp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73" t="12288" r="6399" b="28686"/>
          <a:stretch/>
        </p:blipFill>
        <p:spPr bwMode="auto">
          <a:xfrm>
            <a:off x="269965" y="4439914"/>
            <a:ext cx="460322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Users\xiyuanl\Desktop\client_schedule_icon.pn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62" y="5105400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C:\Users\xiyuanl\Desktop\design_icon.png"/>
          <p:cNvPicPr>
            <a:picLocks noChangeAspect="1" noChangeArrowheads="1"/>
          </p:cNvPicPr>
          <p:nvPr/>
        </p:nvPicPr>
        <p:blipFill rotWithShape="1"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4" t="9541" r="5973" b="4323"/>
          <a:stretch/>
        </p:blipFill>
        <p:spPr bwMode="auto">
          <a:xfrm>
            <a:off x="269965" y="3109555"/>
            <a:ext cx="457200" cy="4489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xiyuanl\Desktop\met_icon.jpg"/>
          <p:cNvPicPr>
            <a:picLocks noChangeAspect="1" noChangeArrowheads="1"/>
          </p:cNvPicPr>
          <p:nvPr/>
        </p:nvPicPr>
        <p:blipFill rotWithShape="1"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58" t="6109" r="9616" b="47984"/>
          <a:stretch/>
        </p:blipFill>
        <p:spPr bwMode="auto">
          <a:xfrm>
            <a:off x="294019" y="5729047"/>
            <a:ext cx="463485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39456" y="234284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3300"/>
                </a:solidFill>
                <a:latin typeface="Aharoni" pitchFamily="2" charset="-79"/>
                <a:cs typeface="Aharoni" pitchFamily="2" charset="-79"/>
              </a:rPr>
              <a:t>Playtest</a:t>
            </a:r>
            <a:endParaRPr lang="en-US" sz="4800" dirty="0">
              <a:solidFill>
                <a:srgbClr val="FF33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95400" y="1295400"/>
            <a:ext cx="7467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haroni" pitchFamily="2" charset="-79"/>
                <a:cs typeface="Aharoni" pitchFamily="2" charset="-79"/>
              </a:rPr>
              <a:t>New to this project</a:t>
            </a:r>
            <a:endParaRPr lang="en-US" sz="2000" dirty="0">
              <a:latin typeface="Aharoni" pitchFamily="2" charset="-79"/>
              <a:cs typeface="Aharoni" pitchFamily="2" charset="-79"/>
            </a:endParaRPr>
          </a:p>
          <a:p>
            <a:endParaRPr lang="en-US" sz="1400" dirty="0" smtClean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056" y="2186930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5210714" y="552959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haroni" pitchFamily="2" charset="-79"/>
                <a:cs typeface="Aharoni" pitchFamily="2" charset="-79"/>
              </a:rPr>
              <a:t>Need clearer UI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10714" y="6025422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haroni" pitchFamily="2" charset="-79"/>
                <a:cs typeface="Aharoni" pitchFamily="2" charset="-79"/>
              </a:rPr>
              <a:t>Design suggestions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10714" y="507239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haroni" pitchFamily="2" charset="-79"/>
                <a:cs typeface="Aharoni" pitchFamily="2" charset="-79"/>
              </a:rPr>
              <a:t>Cool models!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92829" y="5523973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haroni" pitchFamily="2" charset="-79"/>
                <a:cs typeface="Aharoni" pitchFamily="2" charset="-79"/>
              </a:rPr>
              <a:t>Why 3D?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92829" y="5089250"/>
            <a:ext cx="1952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haroni" pitchFamily="2" charset="-79"/>
                <a:cs typeface="Aharoni" pitchFamily="2" charset="-79"/>
              </a:rPr>
              <a:t>It works!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7896764" y="6537756"/>
            <a:ext cx="876300" cy="247650"/>
          </a:xfrm>
        </p:spPr>
        <p:txBody>
          <a:bodyPr/>
          <a:lstStyle/>
          <a:p>
            <a:fld id="{37D934CA-F27E-4F3B-8761-DF18D39CAF01}" type="slidenum">
              <a:rPr lang="en-US" smtClean="0"/>
              <a:t>30</a:t>
            </a:fld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256" y="2200829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90971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/>
      <p:bldP spid="16" grpId="0"/>
      <p:bldP spid="18" grpId="0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0925" y="152401"/>
            <a:ext cx="929675" cy="6095999"/>
            <a:chOff x="0" y="1"/>
            <a:chExt cx="929675" cy="6095999"/>
          </a:xfrm>
        </p:grpSpPr>
        <p:pic>
          <p:nvPicPr>
            <p:cNvPr id="6" name="Picture 6" descr="C:\Users\xiyuanl\Desktop\Untitled-3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78"/>
            <a:stretch/>
          </p:blipFill>
          <p:spPr bwMode="auto">
            <a:xfrm rot="5400000">
              <a:off x="-2120520" y="3045806"/>
              <a:ext cx="5170714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9" descr="C:\Users\xiyuanl\Desktop\Untitled-3_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214"/>
            <a:stretch/>
          </p:blipFill>
          <p:spPr bwMode="auto">
            <a:xfrm rot="5400000">
              <a:off x="-46791" y="46793"/>
              <a:ext cx="1023257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 descr="C:\Users\xiyuanl\Desktop\Scope_icon.pn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848" r="41297" b="3029"/>
          <a:stretch/>
        </p:blipFill>
        <p:spPr bwMode="auto">
          <a:xfrm>
            <a:off x="269965" y="2447348"/>
            <a:ext cx="457200" cy="4481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xiyuanl\Desktop\icon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5" y="3754114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xiyuanl\Desktop\6sense---2---test-icon-smal.jp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73" t="12288" r="6399" b="28686"/>
          <a:stretch/>
        </p:blipFill>
        <p:spPr bwMode="auto">
          <a:xfrm>
            <a:off x="269965" y="4439914"/>
            <a:ext cx="460322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:\Users\xiyuanl\Desktop\client_schedule_icon.png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62" y="5105400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C:\Users\xiyuanl\Desktop\design_icon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4" t="9541" r="5973" b="4323"/>
          <a:stretch/>
        </p:blipFill>
        <p:spPr bwMode="auto">
          <a:xfrm>
            <a:off x="269965" y="3109555"/>
            <a:ext cx="457200" cy="4489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C:\Users\xiyuanl\Desktop\met_icon.jpg"/>
          <p:cNvPicPr>
            <a:picLocks noChangeAspect="1" noChangeArrowheads="1"/>
          </p:cNvPicPr>
          <p:nvPr/>
        </p:nvPicPr>
        <p:blipFill rotWithShape="1"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58" t="6109" r="9616" b="47984"/>
          <a:stretch/>
        </p:blipFill>
        <p:spPr bwMode="auto">
          <a:xfrm>
            <a:off x="294019" y="5729047"/>
            <a:ext cx="463485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xiyuanl\Dropbox\GM_Project\Pipeline_chart.pn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02"/>
          <a:stretch/>
        </p:blipFill>
        <p:spPr bwMode="auto">
          <a:xfrm>
            <a:off x="1447800" y="247056"/>
            <a:ext cx="7075105" cy="6173971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D934CA-F27E-4F3B-8761-DF18D39CAF0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9220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0925" y="152401"/>
            <a:ext cx="929675" cy="6095999"/>
            <a:chOff x="0" y="1"/>
            <a:chExt cx="929675" cy="6095999"/>
          </a:xfrm>
        </p:grpSpPr>
        <p:pic>
          <p:nvPicPr>
            <p:cNvPr id="6" name="Picture 6" descr="C:\Users\xiyuanl\Desktop\Untitled-3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78"/>
            <a:stretch/>
          </p:blipFill>
          <p:spPr bwMode="auto">
            <a:xfrm rot="5400000">
              <a:off x="-2120520" y="3045806"/>
              <a:ext cx="5170714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9" descr="C:\Users\xiyuanl\Desktop\Untitled-3_2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214"/>
            <a:stretch/>
          </p:blipFill>
          <p:spPr bwMode="auto">
            <a:xfrm rot="5400000">
              <a:off x="-46791" y="46793"/>
              <a:ext cx="1023257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 descr="C:\Users\xiyuanl\Desktop\Scope_icon.pn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848" r="41297" b="3029"/>
          <a:stretch/>
        </p:blipFill>
        <p:spPr bwMode="auto">
          <a:xfrm>
            <a:off x="269965" y="2447348"/>
            <a:ext cx="457200" cy="4481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xiyuanl\Desktop\icon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5" y="3754114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xiyuanl\Desktop\6sense---2---test-icon-smal.jp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73" t="12288" r="6399" b="28686"/>
          <a:stretch/>
        </p:blipFill>
        <p:spPr bwMode="auto">
          <a:xfrm>
            <a:off x="269965" y="4439914"/>
            <a:ext cx="460322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:\Users\xiyuanl\Desktop\client_schedule_icon.pn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62" y="5105400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C:\Users\xiyuanl\Desktop\design_icon.png"/>
          <p:cNvPicPr>
            <a:picLocks noChangeAspect="1" noChangeArrowheads="1"/>
          </p:cNvPicPr>
          <p:nvPr/>
        </p:nvPicPr>
        <p:blipFill rotWithShape="1"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4" t="9541" r="5973" b="4323"/>
          <a:stretch/>
        </p:blipFill>
        <p:spPr bwMode="auto">
          <a:xfrm>
            <a:off x="269965" y="3109555"/>
            <a:ext cx="457200" cy="4489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C:\Users\xiyuanl\Desktop\met_icon.jpg"/>
          <p:cNvPicPr>
            <a:picLocks noChangeAspect="1" noChangeArrowheads="1"/>
          </p:cNvPicPr>
          <p:nvPr/>
        </p:nvPicPr>
        <p:blipFill rotWithShape="1"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58" t="6109" r="9616" b="47984"/>
          <a:stretch/>
        </p:blipFill>
        <p:spPr bwMode="auto">
          <a:xfrm>
            <a:off x="294019" y="5729047"/>
            <a:ext cx="463485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xiyuanl\Dropbox\GM_Project\Pipeline_chart.pn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5" t="33502" r="225"/>
          <a:stretch/>
        </p:blipFill>
        <p:spPr bwMode="auto">
          <a:xfrm>
            <a:off x="1447800" y="247056"/>
            <a:ext cx="7075105" cy="6173971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D934CA-F27E-4F3B-8761-DF18D39CAF0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1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0925" y="152401"/>
            <a:ext cx="929675" cy="6095999"/>
            <a:chOff x="0" y="1"/>
            <a:chExt cx="929675" cy="6095999"/>
          </a:xfrm>
        </p:grpSpPr>
        <p:pic>
          <p:nvPicPr>
            <p:cNvPr id="5" name="Picture 6" descr="C:\Users\xiyuanl\Desktop\Untitled-3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78"/>
            <a:stretch/>
          </p:blipFill>
          <p:spPr bwMode="auto">
            <a:xfrm rot="5400000">
              <a:off x="-2120520" y="3045806"/>
              <a:ext cx="5170714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9" descr="C:\Users\xiyuanl\Desktop\Untitled-3_2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214"/>
            <a:stretch/>
          </p:blipFill>
          <p:spPr bwMode="auto">
            <a:xfrm rot="5400000">
              <a:off x="-46791" y="46793"/>
              <a:ext cx="1023257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2" descr="C:\Users\xiyuanl\Desktop\Scope_icon.pn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848" r="41297" b="3029"/>
          <a:stretch/>
        </p:blipFill>
        <p:spPr bwMode="auto">
          <a:xfrm>
            <a:off x="269965" y="2447348"/>
            <a:ext cx="457200" cy="4481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xiyuanl\Desktop\icon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5" y="3754114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xiyuanl\Desktop\6sense---2---test-icon-smal.jp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73" t="12288" r="6399" b="28686"/>
          <a:stretch/>
        </p:blipFill>
        <p:spPr bwMode="auto">
          <a:xfrm>
            <a:off x="269965" y="4439914"/>
            <a:ext cx="460322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Users\xiyuanl\Desktop\client_schedule_icon.pn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62" y="5105400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C:\Users\xiyuanl\Desktop\design_icon.png"/>
          <p:cNvPicPr>
            <a:picLocks noChangeAspect="1" noChangeArrowheads="1"/>
          </p:cNvPicPr>
          <p:nvPr/>
        </p:nvPicPr>
        <p:blipFill rotWithShape="1"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4" t="9541" r="5973" b="4323"/>
          <a:stretch/>
        </p:blipFill>
        <p:spPr bwMode="auto">
          <a:xfrm>
            <a:off x="269965" y="3109555"/>
            <a:ext cx="457200" cy="4489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xiyuanl\Desktop\met_icon.jpg"/>
          <p:cNvPicPr>
            <a:picLocks noChangeAspect="1" noChangeArrowheads="1"/>
          </p:cNvPicPr>
          <p:nvPr/>
        </p:nvPicPr>
        <p:blipFill rotWithShape="1">
          <a:blip r:embed="rId1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58" t="6109" r="9616" b="47984"/>
          <a:stretch/>
        </p:blipFill>
        <p:spPr bwMode="auto">
          <a:xfrm>
            <a:off x="294019" y="5729047"/>
            <a:ext cx="463485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39456" y="234284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3300"/>
                </a:solidFill>
                <a:latin typeface="Aharoni" pitchFamily="2" charset="-79"/>
                <a:cs typeface="Aharoni" pitchFamily="2" charset="-79"/>
              </a:rPr>
              <a:t>Challenges</a:t>
            </a:r>
            <a:endParaRPr lang="en-US" sz="4800" dirty="0">
              <a:solidFill>
                <a:srgbClr val="FF33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71600" y="1524000"/>
            <a:ext cx="7162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Aharoni" pitchFamily="2" charset="-79"/>
                <a:cs typeface="Aharoni" pitchFamily="2" charset="-79"/>
              </a:rPr>
              <a:t>Time </a:t>
            </a:r>
            <a:r>
              <a:rPr lang="en-US" sz="2400" dirty="0" smtClean="0">
                <a:solidFill>
                  <a:srgbClr val="00B0F0"/>
                </a:solidFill>
                <a:latin typeface="Aharoni" pitchFamily="2" charset="-79"/>
                <a:cs typeface="Aharoni" pitchFamily="2" charset="-79"/>
              </a:rPr>
              <a:t>Management </a:t>
            </a:r>
          </a:p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-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project </a:t>
            </a:r>
            <a:r>
              <a:rPr lang="en-US" dirty="0">
                <a:latin typeface="Calibri" pitchFamily="34" charset="0"/>
                <a:cs typeface="Calibri" pitchFamily="34" charset="0"/>
              </a:rPr>
              <a:t>work,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elective assignments </a:t>
            </a:r>
            <a:r>
              <a:rPr lang="en-US" dirty="0">
                <a:latin typeface="Calibri" pitchFamily="34" charset="0"/>
                <a:cs typeface="Calibri" pitchFamily="34" charset="0"/>
              </a:rPr>
              <a:t>and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sleep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endParaRPr lang="en-US" sz="2400" dirty="0" smtClean="0">
              <a:latin typeface="Aharoni" pitchFamily="2" charset="-79"/>
              <a:cs typeface="Aharoni" pitchFamily="2" charset="-79"/>
            </a:endParaRPr>
          </a:p>
          <a:p>
            <a:r>
              <a:rPr lang="en-US" sz="2400" dirty="0">
                <a:solidFill>
                  <a:srgbClr val="00B0F0"/>
                </a:solidFill>
                <a:latin typeface="Aharoni" pitchFamily="2" charset="-79"/>
                <a:cs typeface="Aharoni" pitchFamily="2" charset="-79"/>
              </a:rPr>
              <a:t>Database </a:t>
            </a:r>
            <a:r>
              <a:rPr lang="en-US" sz="2400" dirty="0" smtClean="0">
                <a:solidFill>
                  <a:srgbClr val="00B0F0"/>
                </a:solidFill>
                <a:latin typeface="Aharoni" pitchFamily="2" charset="-79"/>
                <a:cs typeface="Aharoni" pitchFamily="2" charset="-79"/>
              </a:rPr>
              <a:t>Connection </a:t>
            </a:r>
            <a:r>
              <a:rPr lang="en-US" sz="2400" dirty="0">
                <a:solidFill>
                  <a:srgbClr val="00B0F0"/>
                </a:solidFill>
                <a:latin typeface="Aharoni" pitchFamily="2" charset="-79"/>
                <a:cs typeface="Aharoni" pitchFamily="2" charset="-79"/>
              </a:rPr>
              <a:t>with GM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-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no technical support from GM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- almost impossible to find a bypass solution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- a </a:t>
            </a:r>
            <a:r>
              <a:rPr lang="en-US" dirty="0">
                <a:latin typeface="Calibri" pitchFamily="34" charset="0"/>
                <a:cs typeface="Calibri" pitchFamily="34" charset="0"/>
              </a:rPr>
              <a:t>solution to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playtest </a:t>
            </a:r>
            <a:r>
              <a:rPr lang="en-US" dirty="0">
                <a:latin typeface="Calibri" pitchFamily="34" charset="0"/>
                <a:cs typeface="Calibri" pitchFamily="34" charset="0"/>
              </a:rPr>
              <a:t>the game inside GM is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obligatory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endParaRPr lang="en-US" sz="2000" dirty="0" smtClean="0">
              <a:latin typeface="Aharoni" pitchFamily="2" charset="-79"/>
              <a:cs typeface="Aharoni" pitchFamily="2" charset="-79"/>
            </a:endParaRPr>
          </a:p>
          <a:p>
            <a:r>
              <a:rPr lang="en-US" sz="2400" dirty="0" smtClean="0">
                <a:solidFill>
                  <a:srgbClr val="00B0F0"/>
                </a:solidFill>
                <a:latin typeface="Aharoni" pitchFamily="2" charset="-79"/>
                <a:cs typeface="Aharoni" pitchFamily="2" charset="-79"/>
              </a:rPr>
              <a:t>Large scale goals</a:t>
            </a:r>
            <a:endParaRPr lang="en-US" sz="2400" dirty="0">
              <a:solidFill>
                <a:srgbClr val="00B0F0"/>
              </a:solidFill>
              <a:latin typeface="Aharoni" pitchFamily="2" charset="-79"/>
              <a:cs typeface="Aharoni" pitchFamily="2" charset="-79"/>
            </a:endParaRP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-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impossible to fulfill the requirement in one semester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endParaRPr lang="en-US" sz="1600" dirty="0" smtClean="0">
              <a:latin typeface="Aharoni" pitchFamily="2" charset="-79"/>
              <a:cs typeface="Aharoni" pitchFamily="2" charset="-79"/>
            </a:endParaRPr>
          </a:p>
          <a:p>
            <a:endParaRPr lang="en-US" sz="1600" dirty="0" smtClean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D934CA-F27E-4F3B-8761-DF18D39CAF0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422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0925" y="152401"/>
            <a:ext cx="929675" cy="6095999"/>
            <a:chOff x="0" y="1"/>
            <a:chExt cx="929675" cy="6095999"/>
          </a:xfrm>
        </p:grpSpPr>
        <p:pic>
          <p:nvPicPr>
            <p:cNvPr id="5" name="Picture 6" descr="C:\Users\xiyuanl\Desktop\Untitled-3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78"/>
            <a:stretch/>
          </p:blipFill>
          <p:spPr bwMode="auto">
            <a:xfrm rot="5400000">
              <a:off x="-2120520" y="3045806"/>
              <a:ext cx="5170714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9" descr="C:\Users\xiyuanl\Desktop\Untitled-3_2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214"/>
            <a:stretch/>
          </p:blipFill>
          <p:spPr bwMode="auto">
            <a:xfrm rot="5400000">
              <a:off x="-46791" y="46793"/>
              <a:ext cx="1023257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2" descr="C:\Users\xiyuanl\Desktop\Scope_icon.pn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848" r="41297" b="3029"/>
          <a:stretch/>
        </p:blipFill>
        <p:spPr bwMode="auto">
          <a:xfrm>
            <a:off x="269965" y="2447348"/>
            <a:ext cx="457200" cy="4481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xiyuanl\Desktop\icon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5" y="3754114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xiyuanl\Desktop\6sense---2---test-icon-smal.jp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73" t="12288" r="6399" b="28686"/>
          <a:stretch/>
        </p:blipFill>
        <p:spPr bwMode="auto">
          <a:xfrm>
            <a:off x="269965" y="4439914"/>
            <a:ext cx="460322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Users\xiyuanl\Desktop\client_schedule_icon.pn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62" y="5105400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C:\Users\xiyuanl\Desktop\design_icon.png"/>
          <p:cNvPicPr>
            <a:picLocks noChangeAspect="1" noChangeArrowheads="1"/>
          </p:cNvPicPr>
          <p:nvPr/>
        </p:nvPicPr>
        <p:blipFill rotWithShape="1"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4" t="9541" r="5973" b="4323"/>
          <a:stretch/>
        </p:blipFill>
        <p:spPr bwMode="auto">
          <a:xfrm>
            <a:off x="269965" y="3109555"/>
            <a:ext cx="457200" cy="4489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xiyuanl\Desktop\met_icon.jpg"/>
          <p:cNvPicPr>
            <a:picLocks noChangeAspect="1" noChangeArrowheads="1"/>
          </p:cNvPicPr>
          <p:nvPr/>
        </p:nvPicPr>
        <p:blipFill rotWithShape="1">
          <a:blip r:embed="rId1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58" t="6109" r="9616" b="47984"/>
          <a:stretch/>
        </p:blipFill>
        <p:spPr bwMode="auto">
          <a:xfrm>
            <a:off x="294019" y="5729047"/>
            <a:ext cx="463485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39456" y="234284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3300"/>
                </a:solidFill>
                <a:latin typeface="Aharoni" pitchFamily="2" charset="-79"/>
                <a:cs typeface="Aharoni" pitchFamily="2" charset="-79"/>
              </a:rPr>
              <a:t>Solution</a:t>
            </a:r>
            <a:endParaRPr lang="en-US" sz="4800" dirty="0">
              <a:solidFill>
                <a:srgbClr val="FF33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71600" y="1676400"/>
            <a:ext cx="71628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Aharoni" pitchFamily="2" charset="-79"/>
                <a:cs typeface="Aharoni" pitchFamily="2" charset="-79"/>
              </a:rPr>
              <a:t>Time </a:t>
            </a:r>
            <a:r>
              <a:rPr lang="en-US" sz="2400" dirty="0" smtClean="0">
                <a:solidFill>
                  <a:srgbClr val="00B0F0"/>
                </a:solidFill>
                <a:latin typeface="Aharoni" pitchFamily="2" charset="-79"/>
                <a:cs typeface="Aharoni" pitchFamily="2" charset="-79"/>
              </a:rPr>
              <a:t>Management </a:t>
            </a:r>
          </a:p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- </a:t>
            </a:r>
            <a:r>
              <a:rPr lang="en-US" dirty="0">
                <a:latin typeface="Calibri" pitchFamily="34" charset="0"/>
                <a:cs typeface="Calibri" pitchFamily="34" charset="0"/>
              </a:rPr>
              <a:t>Get used to the schedule and the workload</a:t>
            </a:r>
          </a:p>
          <a:p>
            <a:endParaRPr lang="en-US" sz="2400" dirty="0" smtClean="0">
              <a:latin typeface="Aharoni" pitchFamily="2" charset="-79"/>
              <a:cs typeface="Aharoni" pitchFamily="2" charset="-79"/>
            </a:endParaRPr>
          </a:p>
          <a:p>
            <a:r>
              <a:rPr lang="en-US" sz="2400" dirty="0">
                <a:solidFill>
                  <a:srgbClr val="00B0F0"/>
                </a:solidFill>
                <a:latin typeface="Aharoni" pitchFamily="2" charset="-79"/>
                <a:cs typeface="Aharoni" pitchFamily="2" charset="-79"/>
              </a:rPr>
              <a:t>Database </a:t>
            </a:r>
            <a:r>
              <a:rPr lang="en-US" sz="2400" dirty="0" smtClean="0">
                <a:solidFill>
                  <a:srgbClr val="00B0F0"/>
                </a:solidFill>
                <a:latin typeface="Aharoni" pitchFamily="2" charset="-79"/>
                <a:cs typeface="Aharoni" pitchFamily="2" charset="-79"/>
              </a:rPr>
              <a:t>Connection with GM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- Mini VM</a:t>
            </a:r>
          </a:p>
          <a:p>
            <a:endParaRPr lang="en-US" sz="2000" dirty="0" smtClean="0">
              <a:latin typeface="Aharoni" pitchFamily="2" charset="-79"/>
              <a:cs typeface="Aharoni" pitchFamily="2" charset="-79"/>
            </a:endParaRPr>
          </a:p>
          <a:p>
            <a:r>
              <a:rPr lang="en-US" sz="2400" dirty="0">
                <a:solidFill>
                  <a:srgbClr val="00B0F0"/>
                </a:solidFill>
                <a:latin typeface="Aharoni" pitchFamily="2" charset="-79"/>
                <a:cs typeface="Aharoni" pitchFamily="2" charset="-79"/>
              </a:rPr>
              <a:t>Large scale goals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- Cut features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- Make it scalable and reusable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endParaRPr lang="en-US" sz="1600" dirty="0" smtClean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D934CA-F27E-4F3B-8761-DF18D39CAF0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202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0925" y="152401"/>
            <a:ext cx="929675" cy="6095999"/>
            <a:chOff x="0" y="1"/>
            <a:chExt cx="929675" cy="6095999"/>
          </a:xfrm>
        </p:grpSpPr>
        <p:pic>
          <p:nvPicPr>
            <p:cNvPr id="5" name="Picture 6" descr="C:\Users\xiyuanl\Desktop\Untitled-3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78"/>
            <a:stretch/>
          </p:blipFill>
          <p:spPr bwMode="auto">
            <a:xfrm rot="5400000">
              <a:off x="-2120520" y="3045806"/>
              <a:ext cx="5170714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9" descr="C:\Users\xiyuanl\Desktop\Untitled-3_2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214"/>
            <a:stretch/>
          </p:blipFill>
          <p:spPr bwMode="auto">
            <a:xfrm rot="5400000">
              <a:off x="-46791" y="46793"/>
              <a:ext cx="1023257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2" descr="C:\Users\xiyuanl\Desktop\Scope_icon.pn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848" r="41297" b="3029"/>
          <a:stretch/>
        </p:blipFill>
        <p:spPr bwMode="auto">
          <a:xfrm>
            <a:off x="269965" y="2447348"/>
            <a:ext cx="457200" cy="4481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xiyuanl\Desktop\icon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5" y="3754114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xiyuanl\Desktop\6sense---2---test-icon-smal.jp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73" t="12288" r="6399" b="28686"/>
          <a:stretch/>
        </p:blipFill>
        <p:spPr bwMode="auto">
          <a:xfrm>
            <a:off x="269965" y="4439914"/>
            <a:ext cx="460322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Users\xiyuanl\Desktop\client_schedule_icon.pn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62" y="5105400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C:\Users\xiyuanl\Desktop\design_icon.png"/>
          <p:cNvPicPr>
            <a:picLocks noChangeAspect="1" noChangeArrowheads="1"/>
          </p:cNvPicPr>
          <p:nvPr/>
        </p:nvPicPr>
        <p:blipFill rotWithShape="1"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4" t="9541" r="5973" b="4323"/>
          <a:stretch/>
        </p:blipFill>
        <p:spPr bwMode="auto">
          <a:xfrm>
            <a:off x="269965" y="3109555"/>
            <a:ext cx="457200" cy="4489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xiyuanl\Desktop\met_icon.jpg"/>
          <p:cNvPicPr>
            <a:picLocks noChangeAspect="1" noChangeArrowheads="1"/>
          </p:cNvPicPr>
          <p:nvPr/>
        </p:nvPicPr>
        <p:blipFill rotWithShape="1"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58" t="6109" r="9616" b="47984"/>
          <a:stretch/>
        </p:blipFill>
        <p:spPr bwMode="auto">
          <a:xfrm>
            <a:off x="294019" y="5729047"/>
            <a:ext cx="463485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39456" y="234284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3300"/>
                </a:solidFill>
                <a:latin typeface="Aharoni" pitchFamily="2" charset="-79"/>
                <a:cs typeface="Aharoni" pitchFamily="2" charset="-79"/>
              </a:rPr>
              <a:t>Thank </a:t>
            </a:r>
            <a:r>
              <a:rPr lang="en-US" sz="4800" dirty="0">
                <a:solidFill>
                  <a:srgbClr val="FF3300"/>
                </a:solidFill>
                <a:latin typeface="Aharoni" pitchFamily="2" charset="-79"/>
                <a:cs typeface="Aharoni" pitchFamily="2" charset="-79"/>
              </a:rPr>
              <a:t>Y</a:t>
            </a:r>
            <a:r>
              <a:rPr lang="en-US" sz="4800" dirty="0" smtClean="0">
                <a:solidFill>
                  <a:srgbClr val="FF3300"/>
                </a:solidFill>
                <a:latin typeface="Aharoni" pitchFamily="2" charset="-79"/>
                <a:cs typeface="Aharoni" pitchFamily="2" charset="-79"/>
              </a:rPr>
              <a:t>ou</a:t>
            </a:r>
            <a:endParaRPr lang="en-US" sz="4800" dirty="0">
              <a:solidFill>
                <a:srgbClr val="FF33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76400" y="1066800"/>
            <a:ext cx="6858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Robert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Tilove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400" b="1" dirty="0">
                <a:latin typeface="Calibri" pitchFamily="34" charset="0"/>
                <a:cs typeface="Calibri" pitchFamily="34" charset="0"/>
              </a:rPr>
            </a:b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Ron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Lesperance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400" b="1" dirty="0">
                <a:latin typeface="Calibri" pitchFamily="34" charset="0"/>
                <a:cs typeface="Calibri" pitchFamily="34" charset="0"/>
              </a:rPr>
            </a:br>
            <a:endParaRPr lang="en-US" sz="2400" b="1" dirty="0">
              <a:latin typeface="Calibri" pitchFamily="34" charset="0"/>
              <a:cs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Team SIGMA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endParaRPr lang="en-US" sz="2400" b="1" dirty="0" smtClean="0">
              <a:latin typeface="Calibri" pitchFamily="34" charset="0"/>
              <a:cs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Evan Brown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Don </a:t>
            </a:r>
            <a:r>
              <a:rPr lang="en-US" sz="2400" b="1" dirty="0" err="1" smtClean="0">
                <a:latin typeface="Calibri" pitchFamily="34" charset="0"/>
                <a:cs typeface="Calibri" pitchFamily="34" charset="0"/>
              </a:rPr>
              <a:t>Marinelli</a:t>
            </a:r>
            <a:endParaRPr lang="en-US" sz="2400" b="1" dirty="0" smtClean="0">
              <a:latin typeface="Calibri" pitchFamily="34" charset="0"/>
              <a:cs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r>
              <a:rPr lang="en-US" sz="2400" b="1" dirty="0">
                <a:latin typeface="Calibri" pitchFamily="34" charset="0"/>
                <a:cs typeface="Calibri" pitchFamily="34" charset="0"/>
              </a:rPr>
              <a:t>Drew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Davidson</a:t>
            </a:r>
          </a:p>
          <a:p>
            <a:pPr algn="ctr">
              <a:buClr>
                <a:schemeClr val="bg1"/>
              </a:buClr>
              <a:defRPr/>
            </a:pPr>
            <a:r>
              <a:rPr lang="en-US" sz="2400" b="1" dirty="0">
                <a:latin typeface="Calibri" pitchFamily="34" charset="0"/>
                <a:cs typeface="Calibri" pitchFamily="34" charset="0"/>
              </a:rPr>
              <a:t>Jesse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Schell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400" b="1" dirty="0">
                <a:latin typeface="Calibri" pitchFamily="34" charset="0"/>
                <a:cs typeface="Calibri" pitchFamily="34" charset="0"/>
              </a:rPr>
            </a:br>
            <a:r>
              <a:rPr lang="en-US" sz="2400" b="1" dirty="0">
                <a:latin typeface="Calibri" pitchFamily="34" charset="0"/>
                <a:cs typeface="Calibri" pitchFamily="34" charset="0"/>
              </a:rPr>
              <a:t>John J </a:t>
            </a:r>
            <a:r>
              <a:rPr lang="en-US" sz="2400" b="1" dirty="0" err="1" smtClean="0">
                <a:latin typeface="Calibri" pitchFamily="34" charset="0"/>
                <a:cs typeface="Calibri" pitchFamily="34" charset="0"/>
              </a:rPr>
              <a:t>Dessler</a:t>
            </a:r>
            <a:endParaRPr lang="en-US" sz="2400" b="1" dirty="0" smtClean="0">
              <a:latin typeface="Calibri" pitchFamily="34" charset="0"/>
              <a:cs typeface="Calibri" pitchFamily="34" charset="0"/>
            </a:endParaRPr>
          </a:p>
          <a:p>
            <a:pPr algn="ctr">
              <a:buClr>
                <a:schemeClr val="bg1"/>
              </a:buClr>
              <a:defRPr/>
            </a:pPr>
            <a:r>
              <a:rPr lang="en-US" sz="2400" b="1" dirty="0">
                <a:latin typeface="Calibri" pitchFamily="34" charset="0"/>
                <a:cs typeface="Calibri" pitchFamily="34" charset="0"/>
              </a:rPr>
              <a:t>Mk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Haley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400" b="1" dirty="0">
                <a:latin typeface="Calibri" pitchFamily="34" charset="0"/>
                <a:cs typeface="Calibri" pitchFamily="34" charset="0"/>
              </a:rPr>
            </a:br>
            <a:r>
              <a:rPr lang="en-US" sz="2400" b="1" dirty="0">
                <a:latin typeface="Calibri" pitchFamily="34" charset="0"/>
                <a:cs typeface="Calibri" pitchFamily="34" charset="0"/>
              </a:rPr>
              <a:t>Ruth C </a:t>
            </a:r>
            <a:r>
              <a:rPr lang="en-US" sz="2400" b="1" dirty="0" err="1" smtClean="0">
                <a:latin typeface="Calibri" pitchFamily="34" charset="0"/>
                <a:cs typeface="Calibri" pitchFamily="34" charset="0"/>
              </a:rPr>
              <a:t>Comley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400" b="1" dirty="0">
                <a:latin typeface="Calibri" pitchFamily="34" charset="0"/>
                <a:cs typeface="Calibri" pitchFamily="34" charset="0"/>
              </a:rPr>
            </a:br>
            <a:r>
              <a:rPr lang="en-US" sz="2400" b="1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400" b="1" dirty="0">
                <a:latin typeface="Calibri" pitchFamily="34" charset="0"/>
                <a:cs typeface="Calibri" pitchFamily="34" charset="0"/>
              </a:rPr>
            </a:br>
            <a:r>
              <a:rPr lang="en-US" sz="2400" b="1" dirty="0">
                <a:latin typeface="Calibri" pitchFamily="34" charset="0"/>
                <a:cs typeface="Calibri" pitchFamily="34" charset="0"/>
              </a:rPr>
              <a:t>All of our </a:t>
            </a:r>
            <a:r>
              <a:rPr lang="en-US" sz="2400" b="1" dirty="0" err="1" smtClean="0">
                <a:latin typeface="Calibri" pitchFamily="34" charset="0"/>
                <a:cs typeface="Calibri" pitchFamily="34" charset="0"/>
              </a:rPr>
              <a:t>Playtesters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!</a:t>
            </a:r>
            <a:endParaRPr lang="en-US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D934CA-F27E-4F3B-8761-DF18D39CAF0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226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0925" y="152401"/>
            <a:ext cx="929675" cy="6095999"/>
            <a:chOff x="0" y="1"/>
            <a:chExt cx="929675" cy="6095999"/>
          </a:xfrm>
        </p:grpSpPr>
        <p:pic>
          <p:nvPicPr>
            <p:cNvPr id="5" name="Picture 6" descr="C:\Users\xiyuanl\Desktop\Untitled-3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78"/>
            <a:stretch/>
          </p:blipFill>
          <p:spPr bwMode="auto">
            <a:xfrm rot="5400000">
              <a:off x="-2120520" y="3045806"/>
              <a:ext cx="5170714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9" descr="C:\Users\xiyuanl\Desktop\Untitled-3_2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214"/>
            <a:stretch/>
          </p:blipFill>
          <p:spPr bwMode="auto">
            <a:xfrm rot="5400000">
              <a:off x="-46791" y="46793"/>
              <a:ext cx="1023257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2" descr="C:\Users\xiyuanl\Desktop\Scope_icon.pn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848" r="41297" b="3029"/>
          <a:stretch/>
        </p:blipFill>
        <p:spPr bwMode="auto">
          <a:xfrm>
            <a:off x="269965" y="2447348"/>
            <a:ext cx="457200" cy="4481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xiyuanl\Desktop\icon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5" y="3754114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xiyuanl\Desktop\6sense---2---test-icon-smal.jp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73" t="12288" r="6399" b="28686"/>
          <a:stretch/>
        </p:blipFill>
        <p:spPr bwMode="auto">
          <a:xfrm>
            <a:off x="269965" y="4439914"/>
            <a:ext cx="460322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Users\xiyuanl\Desktop\client_schedule_icon.pn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62" y="5105400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C:\Users\xiyuanl\Desktop\design_icon.png"/>
          <p:cNvPicPr>
            <a:picLocks noChangeAspect="1" noChangeArrowheads="1"/>
          </p:cNvPicPr>
          <p:nvPr/>
        </p:nvPicPr>
        <p:blipFill rotWithShape="1"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4" t="9541" r="5973" b="4323"/>
          <a:stretch/>
        </p:blipFill>
        <p:spPr bwMode="auto">
          <a:xfrm>
            <a:off x="269965" y="3109555"/>
            <a:ext cx="457200" cy="4489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xiyuanl\Desktop\met_icon.jpg"/>
          <p:cNvPicPr>
            <a:picLocks noChangeAspect="1" noChangeArrowheads="1"/>
          </p:cNvPicPr>
          <p:nvPr/>
        </p:nvPicPr>
        <p:blipFill rotWithShape="1"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58" t="6109" r="9616" b="47984"/>
          <a:stretch/>
        </p:blipFill>
        <p:spPr bwMode="auto">
          <a:xfrm>
            <a:off x="294019" y="5729047"/>
            <a:ext cx="463485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39456" y="3109555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3300"/>
                </a:solidFill>
                <a:latin typeface="Aharoni" pitchFamily="2" charset="-79"/>
                <a:cs typeface="Aharoni" pitchFamily="2" charset="-79"/>
              </a:rPr>
              <a:t>Questions</a:t>
            </a:r>
            <a:endParaRPr lang="en-US" sz="4800" dirty="0">
              <a:solidFill>
                <a:srgbClr val="FF33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D934CA-F27E-4F3B-8761-DF18D39CAF0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5110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990600" y="228598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3300"/>
                </a:solidFill>
                <a:latin typeface="Aharoni" pitchFamily="2" charset="-79"/>
                <a:cs typeface="Aharoni" pitchFamily="2" charset="-79"/>
              </a:rPr>
              <a:t>The Big Picture</a:t>
            </a:r>
          </a:p>
        </p:txBody>
      </p:sp>
      <p:pic>
        <p:nvPicPr>
          <p:cNvPr id="5124" name="Picture 4" descr="http://blogs.voanews.com/tedlandphairsamerica/files/2011/06/03-GM_Exhibition_Assembly_Li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914" y="1422817"/>
            <a:ext cx="6324600" cy="48839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atomcdn.appspot.com/old_game_files/2007/07/sim_city_2000_640x480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/>
          <a:stretch/>
        </p:blipFill>
        <p:spPr bwMode="auto">
          <a:xfrm>
            <a:off x="1668048" y="1446272"/>
            <a:ext cx="6624331" cy="4746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60925" y="152401"/>
            <a:ext cx="929675" cy="6095999"/>
            <a:chOff x="0" y="1"/>
            <a:chExt cx="929675" cy="6095999"/>
          </a:xfrm>
        </p:grpSpPr>
        <p:pic>
          <p:nvPicPr>
            <p:cNvPr id="21" name="Picture 6" descr="C:\Users\xiyuanl\Desktop\Untitled-3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78"/>
            <a:stretch/>
          </p:blipFill>
          <p:spPr bwMode="auto">
            <a:xfrm rot="5400000">
              <a:off x="-2120520" y="3045806"/>
              <a:ext cx="5170714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9" descr="C:\Users\xiyuanl\Desktop\Untitled-3_2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214"/>
            <a:stretch/>
          </p:blipFill>
          <p:spPr bwMode="auto">
            <a:xfrm rot="5400000">
              <a:off x="-46791" y="46793"/>
              <a:ext cx="1023257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" descr="C:\Users\xiyuanl\Desktop\Scope_icon.png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848" r="41297" b="3029"/>
          <a:stretch/>
        </p:blipFill>
        <p:spPr bwMode="auto">
          <a:xfrm>
            <a:off x="269965" y="2447348"/>
            <a:ext cx="457200" cy="4481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xiyuanl\Desktop\icon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5" y="3754114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xiyuanl\Desktop\6sense---2---test-icon-smal.jp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73" t="12288" r="6399" b="28686"/>
          <a:stretch/>
        </p:blipFill>
        <p:spPr bwMode="auto">
          <a:xfrm>
            <a:off x="269965" y="4439914"/>
            <a:ext cx="460322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xiyuanl\Desktop\client_schedule_icon.png"/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62" y="5105400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C:\Users\xiyuanl\Desktop\design_icon.png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4" t="9541" r="5973" b="4323"/>
          <a:stretch/>
        </p:blipFill>
        <p:spPr bwMode="auto">
          <a:xfrm>
            <a:off x="269965" y="3109555"/>
            <a:ext cx="457200" cy="4489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C:\Users\xiyuanl\Desktop\met_icon.jpg"/>
          <p:cNvPicPr>
            <a:picLocks noChangeAspect="1" noChangeArrowheads="1"/>
          </p:cNvPicPr>
          <p:nvPr/>
        </p:nvPicPr>
        <p:blipFill rotWithShape="1">
          <a:blip r:embed="rId1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58" t="6109" r="9616" b="47984"/>
          <a:stretch/>
        </p:blipFill>
        <p:spPr bwMode="auto">
          <a:xfrm>
            <a:off x="294019" y="5729047"/>
            <a:ext cx="463485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D934CA-F27E-4F3B-8761-DF18D39CAF0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4634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990600" y="228598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3300"/>
                </a:solidFill>
                <a:latin typeface="Aharoni" pitchFamily="2" charset="-79"/>
                <a:cs typeface="Aharoni" pitchFamily="2" charset="-79"/>
              </a:rPr>
              <a:t>Target Demographic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96"/>
          <a:stretch/>
        </p:blipFill>
        <p:spPr bwMode="auto">
          <a:xfrm>
            <a:off x="5035163" y="1094981"/>
            <a:ext cx="3445590" cy="22118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35985" y="2447348"/>
            <a:ext cx="3470603" cy="23236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cardata.com/images/new_car_lov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213" y="3531029"/>
            <a:ext cx="3505200" cy="26332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235541" y="1757591"/>
            <a:ext cx="304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haroni" pitchFamily="2" charset="-79"/>
                <a:cs typeface="Aharoni" pitchFamily="2" charset="-79"/>
              </a:rPr>
              <a:t>GM Assembly line operators</a:t>
            </a:r>
            <a:endParaRPr lang="en-US" sz="2000" dirty="0" smtClean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14201" y="4365720"/>
            <a:ext cx="34432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haroni" pitchFamily="2" charset="-79"/>
                <a:cs typeface="Aharoni" pitchFamily="2" charset="-79"/>
              </a:rPr>
              <a:t>General Public/</a:t>
            </a:r>
          </a:p>
          <a:p>
            <a:r>
              <a:rPr lang="en-US" sz="3200" dirty="0" smtClean="0">
                <a:latin typeface="Aharoni" pitchFamily="2" charset="-79"/>
                <a:cs typeface="Aharoni" pitchFamily="2" charset="-79"/>
              </a:rPr>
              <a:t>Students</a:t>
            </a:r>
            <a:endParaRPr lang="en-US" sz="2000" dirty="0" smtClean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28287" y="2986024"/>
            <a:ext cx="228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haroni" pitchFamily="2" charset="-79"/>
                <a:cs typeface="Aharoni" pitchFamily="2" charset="-79"/>
              </a:rPr>
              <a:t>GM engineers</a:t>
            </a:r>
            <a:endParaRPr lang="en-US" sz="2000" dirty="0" smtClean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0925" y="152401"/>
            <a:ext cx="929675" cy="6095999"/>
            <a:chOff x="0" y="1"/>
            <a:chExt cx="929675" cy="6095999"/>
          </a:xfrm>
        </p:grpSpPr>
        <p:pic>
          <p:nvPicPr>
            <p:cNvPr id="25" name="Picture 6" descr="C:\Users\xiyuanl\Desktop\Untitled-3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78"/>
            <a:stretch/>
          </p:blipFill>
          <p:spPr bwMode="auto">
            <a:xfrm rot="5400000">
              <a:off x="-2120520" y="3045806"/>
              <a:ext cx="5170714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9" descr="C:\Users\xiyuanl\Desktop\Untitled-3_2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214"/>
            <a:stretch/>
          </p:blipFill>
          <p:spPr bwMode="auto">
            <a:xfrm rot="5400000">
              <a:off x="-46791" y="46793"/>
              <a:ext cx="1023257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2" descr="C:\Users\xiyuanl\Desktop\Scope_icon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848" r="41297" b="3029"/>
          <a:stretch/>
        </p:blipFill>
        <p:spPr bwMode="auto">
          <a:xfrm>
            <a:off x="269965" y="2447348"/>
            <a:ext cx="457200" cy="4481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xiyuanl\Desktop\icon.png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5" y="3754114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C:\Users\xiyuanl\Desktop\6sense---2---test-icon-smal.jp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73" t="12288" r="6399" b="28686"/>
          <a:stretch/>
        </p:blipFill>
        <p:spPr bwMode="auto">
          <a:xfrm>
            <a:off x="269965" y="4439914"/>
            <a:ext cx="460322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C:\Users\xiyuanl\Desktop\client_schedule_icon.png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62" y="5105400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C:\Users\xiyuanl\Desktop\design_icon.png"/>
          <p:cNvPicPr>
            <a:picLocks noChangeAspect="1" noChangeArrowheads="1"/>
          </p:cNvPicPr>
          <p:nvPr/>
        </p:nvPicPr>
        <p:blipFill rotWithShape="1">
          <a:blip r:embed="rId1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4" t="9541" r="5973" b="4323"/>
          <a:stretch/>
        </p:blipFill>
        <p:spPr bwMode="auto">
          <a:xfrm>
            <a:off x="269965" y="3109555"/>
            <a:ext cx="457200" cy="4489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Users\xiyuanl\Desktop\met_icon.jpg"/>
          <p:cNvPicPr>
            <a:picLocks noChangeAspect="1" noChangeArrowheads="1"/>
          </p:cNvPicPr>
          <p:nvPr/>
        </p:nvPicPr>
        <p:blipFill rotWithShape="1">
          <a:blip r:embed="rId1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58" t="6109" r="9616" b="47984"/>
          <a:stretch/>
        </p:blipFill>
        <p:spPr bwMode="auto">
          <a:xfrm>
            <a:off x="294019" y="5729047"/>
            <a:ext cx="463485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D934CA-F27E-4F3B-8761-DF18D39CAF0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093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990600" y="228598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3300"/>
                </a:solidFill>
                <a:latin typeface="Aharoni" pitchFamily="2" charset="-79"/>
                <a:cs typeface="Aharoni" pitchFamily="2" charset="-79"/>
              </a:rPr>
              <a:t>Deliverables</a:t>
            </a:r>
            <a:endParaRPr lang="en-US" sz="4800" dirty="0">
              <a:solidFill>
                <a:srgbClr val="FF3300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92692" y="1175659"/>
            <a:ext cx="2891240" cy="18396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xiyuanl\Desktop\login-box-htm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5" t="13645" r="16803" b="12744"/>
          <a:stretch/>
        </p:blipFill>
        <p:spPr bwMode="auto">
          <a:xfrm>
            <a:off x="5037628" y="1057511"/>
            <a:ext cx="3327704" cy="2719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92692" y="3247497"/>
            <a:ext cx="2900100" cy="31101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C:\Users\xiyuanl\Desktop\uml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628" y="3911300"/>
            <a:ext cx="3251504" cy="24364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60925" y="152401"/>
            <a:ext cx="929675" cy="6095999"/>
            <a:chOff x="0" y="1"/>
            <a:chExt cx="929675" cy="6095999"/>
          </a:xfrm>
        </p:grpSpPr>
        <p:pic>
          <p:nvPicPr>
            <p:cNvPr id="21" name="Picture 6" descr="C:\Users\xiyuanl\Desktop\Untitled-3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78"/>
            <a:stretch/>
          </p:blipFill>
          <p:spPr bwMode="auto">
            <a:xfrm rot="5400000">
              <a:off x="-2120520" y="3045806"/>
              <a:ext cx="5170714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9" descr="C:\Users\xiyuanl\Desktop\Untitled-3_2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214"/>
            <a:stretch/>
          </p:blipFill>
          <p:spPr bwMode="auto">
            <a:xfrm rot="5400000">
              <a:off x="-46791" y="46793"/>
              <a:ext cx="1023257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" descr="C:\Users\xiyuanl\Desktop\Scope_icon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848" r="41297" b="3029"/>
          <a:stretch/>
        </p:blipFill>
        <p:spPr bwMode="auto">
          <a:xfrm>
            <a:off x="269965" y="2447348"/>
            <a:ext cx="457200" cy="4481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xiyuanl\Desktop\icon.pn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5" y="3754114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xiyuanl\Desktop\6sense---2---test-icon-smal.jpg"/>
          <p:cNvPicPr>
            <a:picLocks noChangeAspect="1" noChangeArrowheads="1"/>
          </p:cNvPicPr>
          <p:nvPr/>
        </p:nvPicPr>
        <p:blipFill rotWithShape="1"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73" t="12288" r="6399" b="28686"/>
          <a:stretch/>
        </p:blipFill>
        <p:spPr bwMode="auto">
          <a:xfrm>
            <a:off x="269965" y="4439914"/>
            <a:ext cx="460322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xiyuanl\Desktop\client_schedule_icon.png"/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62" y="5105400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C:\Users\xiyuanl\Desktop\design_icon.png"/>
          <p:cNvPicPr>
            <a:picLocks noChangeAspect="1" noChangeArrowheads="1"/>
          </p:cNvPicPr>
          <p:nvPr/>
        </p:nvPicPr>
        <p:blipFill rotWithShape="1">
          <a:blip r:embed="rId1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4" t="9541" r="5973" b="4323"/>
          <a:stretch/>
        </p:blipFill>
        <p:spPr bwMode="auto">
          <a:xfrm>
            <a:off x="269965" y="3109555"/>
            <a:ext cx="457200" cy="4489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C:\Users\xiyuanl\Desktop\met_icon.jpg"/>
          <p:cNvPicPr>
            <a:picLocks noChangeAspect="1" noChangeArrowheads="1"/>
          </p:cNvPicPr>
          <p:nvPr/>
        </p:nvPicPr>
        <p:blipFill rotWithShape="1">
          <a:blip r:embed="rId1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58" t="6109" r="9616" b="47984"/>
          <a:stretch/>
        </p:blipFill>
        <p:spPr bwMode="auto">
          <a:xfrm>
            <a:off x="294019" y="5729047"/>
            <a:ext cx="463485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D934CA-F27E-4F3B-8761-DF18D39CAF0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0708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990600" y="228598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3300"/>
                </a:solidFill>
                <a:latin typeface="Aharoni" pitchFamily="2" charset="-79"/>
                <a:cs typeface="Aharoni" pitchFamily="2" charset="-79"/>
              </a:rPr>
              <a:t>Metrics For Success</a:t>
            </a:r>
            <a:endParaRPr lang="en-US" sz="4800" dirty="0">
              <a:solidFill>
                <a:srgbClr val="FF33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47800" y="1394157"/>
            <a:ext cx="6858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>
                <a:latin typeface="Aharoni" pitchFamily="2" charset="-79"/>
                <a:cs typeface="Aharoni" pitchFamily="2" charset="-79"/>
              </a:rPr>
              <a:t>The game can prove the concept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3200" dirty="0" smtClean="0">
              <a:latin typeface="Aharoni" pitchFamily="2" charset="-79"/>
              <a:cs typeface="Aharoni" pitchFamily="2" charset="-79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>
                <a:latin typeface="Aharoni" pitchFamily="2" charset="-79"/>
                <a:cs typeface="Aharoni" pitchFamily="2" charset="-79"/>
              </a:rPr>
              <a:t>The game is scalable and can be reused by the next team</a:t>
            </a:r>
            <a:endParaRPr lang="en-US" sz="2000" dirty="0" smtClean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0925" y="152401"/>
            <a:ext cx="929675" cy="6095999"/>
            <a:chOff x="0" y="1"/>
            <a:chExt cx="929675" cy="6095999"/>
          </a:xfrm>
        </p:grpSpPr>
        <p:pic>
          <p:nvPicPr>
            <p:cNvPr id="23" name="Picture 6" descr="C:\Users\xiyuanl\Desktop\Untitled-3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78"/>
            <a:stretch/>
          </p:blipFill>
          <p:spPr bwMode="auto">
            <a:xfrm rot="5400000">
              <a:off x="-2120520" y="3045806"/>
              <a:ext cx="5170714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9" descr="C:\Users\xiyuanl\Desktop\Untitled-3_2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214"/>
            <a:stretch/>
          </p:blipFill>
          <p:spPr bwMode="auto">
            <a:xfrm rot="5400000">
              <a:off x="-46791" y="46793"/>
              <a:ext cx="1023257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2" descr="C:\Users\xiyuanl\Desktop\Scope_icon.pn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848" r="41297" b="3029"/>
          <a:stretch/>
        </p:blipFill>
        <p:spPr bwMode="auto">
          <a:xfrm>
            <a:off x="269965" y="2447348"/>
            <a:ext cx="457200" cy="4481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xiyuanl\Desktop\icon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5" y="3754114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C:\Users\xiyuanl\Desktop\6sense---2---test-icon-smal.jp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73" t="12288" r="6399" b="28686"/>
          <a:stretch/>
        </p:blipFill>
        <p:spPr bwMode="auto">
          <a:xfrm>
            <a:off x="269965" y="4439914"/>
            <a:ext cx="460322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C:\Users\xiyuanl\Desktop\client_schedule_icon.pn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62" y="5105400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9" descr="C:\Users\xiyuanl\Desktop\design_icon.png"/>
          <p:cNvPicPr>
            <a:picLocks noChangeAspect="1" noChangeArrowheads="1"/>
          </p:cNvPicPr>
          <p:nvPr/>
        </p:nvPicPr>
        <p:blipFill rotWithShape="1"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4" t="9541" r="5973" b="4323"/>
          <a:stretch/>
        </p:blipFill>
        <p:spPr bwMode="auto">
          <a:xfrm>
            <a:off x="269965" y="3109555"/>
            <a:ext cx="457200" cy="4489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xiyuanl\Desktop\met_icon.jpg"/>
          <p:cNvPicPr>
            <a:picLocks noChangeAspect="1" noChangeArrowheads="1"/>
          </p:cNvPicPr>
          <p:nvPr/>
        </p:nvPicPr>
        <p:blipFill rotWithShape="1"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58" t="6109" r="9616" b="47984"/>
          <a:stretch/>
        </p:blipFill>
        <p:spPr bwMode="auto">
          <a:xfrm>
            <a:off x="294019" y="5729047"/>
            <a:ext cx="463485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D934CA-F27E-4F3B-8761-DF18D39CAF0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2735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215765" y="3713520"/>
            <a:ext cx="3284470" cy="199543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990600" y="228598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3300"/>
                </a:solidFill>
                <a:latin typeface="Aharoni" pitchFamily="2" charset="-79"/>
                <a:cs typeface="Aharoni" pitchFamily="2" charset="-79"/>
              </a:rPr>
              <a:t>Difference from </a:t>
            </a:r>
            <a:r>
              <a:rPr lang="en-US" sz="4800" dirty="0" smtClean="0">
                <a:solidFill>
                  <a:srgbClr val="FF3300"/>
                </a:solidFill>
                <a:latin typeface="Aharoni" pitchFamily="2" charset="-79"/>
                <a:cs typeface="Aharoni" pitchFamily="2" charset="-79"/>
              </a:rPr>
              <a:t>SIGMA</a:t>
            </a:r>
            <a:endParaRPr lang="en-US" sz="4800" dirty="0">
              <a:solidFill>
                <a:srgbClr val="FF3300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27" name="Picture 11" descr="C:\Users\xiyuanl\Desktop\Sigm_final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799" y="2085790"/>
            <a:ext cx="2262495" cy="124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xiyuanl\Desktop\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033090"/>
            <a:ext cx="2133600" cy="135365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C:\Users\xiyuanl\Desktop\button-mashin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38" t="53321" r="5193" b="22127"/>
          <a:stretch/>
        </p:blipFill>
        <p:spPr bwMode="auto">
          <a:xfrm>
            <a:off x="1854992" y="3713520"/>
            <a:ext cx="2972108" cy="19954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524500" y="4038600"/>
            <a:ext cx="2667000" cy="1334362"/>
            <a:chOff x="5562600" y="3855139"/>
            <a:chExt cx="2667000" cy="1334362"/>
          </a:xfrm>
        </p:grpSpPr>
        <p:sp>
          <p:nvSpPr>
            <p:cNvPr id="31" name="TextBox 30"/>
            <p:cNvSpPr txBox="1"/>
            <p:nvPr/>
          </p:nvSpPr>
          <p:spPr>
            <a:xfrm>
              <a:off x="5562600" y="3855139"/>
              <a:ext cx="1219200" cy="584775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latin typeface="Aharoni" pitchFamily="2" charset="-79"/>
                  <a:cs typeface="Aharoni" pitchFamily="2" charset="-79"/>
                </a:rPr>
                <a:t>Load</a:t>
              </a:r>
              <a:endParaRPr lang="en-US" sz="2000" dirty="0" smtClean="0">
                <a:latin typeface="Aharoni" pitchFamily="2" charset="-79"/>
                <a:cs typeface="Aharoni" pitchFamily="2" charset="-79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858000" y="3855139"/>
              <a:ext cx="1371600" cy="584775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latin typeface="Aharoni" pitchFamily="2" charset="-79"/>
                  <a:cs typeface="Aharoni" pitchFamily="2" charset="-79"/>
                </a:rPr>
                <a:t>Bolt</a:t>
              </a:r>
              <a:endParaRPr lang="en-US" sz="2000" dirty="0" smtClean="0">
                <a:latin typeface="Aharoni" pitchFamily="2" charset="-79"/>
                <a:cs typeface="Aharoni" pitchFamily="2" charset="-79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562600" y="4592314"/>
              <a:ext cx="1219200" cy="584775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latin typeface="Aharoni" pitchFamily="2" charset="-79"/>
                  <a:cs typeface="Aharoni" pitchFamily="2" charset="-79"/>
                </a:rPr>
                <a:t>Snap</a:t>
              </a:r>
              <a:endParaRPr lang="en-US" sz="2000" dirty="0" smtClean="0">
                <a:latin typeface="Aharoni" pitchFamily="2" charset="-79"/>
                <a:cs typeface="Aharoni" pitchFamily="2" charset="-79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858000" y="4604726"/>
              <a:ext cx="1371600" cy="584775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latin typeface="Aharoni" pitchFamily="2" charset="-79"/>
                  <a:cs typeface="Aharoni" pitchFamily="2" charset="-79"/>
                </a:rPr>
                <a:t>Cable</a:t>
              </a:r>
              <a:endParaRPr lang="en-US" sz="2000" dirty="0" smtClean="0">
                <a:latin typeface="Aharoni" pitchFamily="2" charset="-79"/>
                <a:cs typeface="Aharoni" pitchFamily="2" charset="-79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3124200" y="1175659"/>
            <a:ext cx="4556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haroni" pitchFamily="2" charset="-79"/>
                <a:cs typeface="Aharoni" pitchFamily="2" charset="-79"/>
              </a:rPr>
              <a:t>Operation Simulation</a:t>
            </a:r>
            <a:endParaRPr lang="en-US" sz="2000" dirty="0" smtClean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09800" y="5791200"/>
            <a:ext cx="2262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haroni" pitchFamily="2" charset="-79"/>
                <a:cs typeface="Aharoni" pitchFamily="2" charset="-79"/>
              </a:rPr>
              <a:t>Mini-Game</a:t>
            </a:r>
            <a:endParaRPr lang="en-US" dirty="0" smtClean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215765" y="5804832"/>
            <a:ext cx="3394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haroni" pitchFamily="2" charset="-79"/>
                <a:cs typeface="Aharoni" pitchFamily="2" charset="-79"/>
              </a:rPr>
              <a:t>High-level actions</a:t>
            </a:r>
            <a:endParaRPr lang="en-US" dirty="0" smtClean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0925" y="152401"/>
            <a:ext cx="929675" cy="6095999"/>
            <a:chOff x="0" y="1"/>
            <a:chExt cx="929675" cy="6095999"/>
          </a:xfrm>
        </p:grpSpPr>
        <p:pic>
          <p:nvPicPr>
            <p:cNvPr id="25" name="Picture 6" descr="C:\Users\xiyuanl\Desktop\Untitled-3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78"/>
            <a:stretch/>
          </p:blipFill>
          <p:spPr bwMode="auto">
            <a:xfrm rot="5400000">
              <a:off x="-2120520" y="3045806"/>
              <a:ext cx="5170714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9" descr="C:\Users\xiyuanl\Desktop\Untitled-3_2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214"/>
            <a:stretch/>
          </p:blipFill>
          <p:spPr bwMode="auto">
            <a:xfrm rot="5400000">
              <a:off x="-46791" y="46793"/>
              <a:ext cx="1023257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Picture 2" descr="C:\Users\xiyuanl\Desktop\Scope_icon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848" r="41297" b="3029"/>
          <a:stretch/>
        </p:blipFill>
        <p:spPr bwMode="auto">
          <a:xfrm>
            <a:off x="269965" y="2447348"/>
            <a:ext cx="457200" cy="4481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xiyuanl\Desktop\icon.png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5" y="3754114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C:\Users\xiyuanl\Desktop\6sense---2---test-icon-smal.jp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73" t="12288" r="6399" b="28686"/>
          <a:stretch/>
        </p:blipFill>
        <p:spPr bwMode="auto">
          <a:xfrm>
            <a:off x="269965" y="4439914"/>
            <a:ext cx="460322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xiyuanl\Desktop\client_schedule_icon.png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62" y="5105400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xiyuanl\Desktop\design_icon.png"/>
          <p:cNvPicPr>
            <a:picLocks noChangeAspect="1" noChangeArrowheads="1"/>
          </p:cNvPicPr>
          <p:nvPr/>
        </p:nvPicPr>
        <p:blipFill rotWithShape="1">
          <a:blip r:embed="rId1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4" t="9541" r="5973" b="4323"/>
          <a:stretch/>
        </p:blipFill>
        <p:spPr bwMode="auto">
          <a:xfrm>
            <a:off x="269965" y="3109555"/>
            <a:ext cx="457200" cy="4489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7" descr="C:\Users\xiyuanl\Desktop\met_icon.jpg"/>
          <p:cNvPicPr>
            <a:picLocks noChangeAspect="1" noChangeArrowheads="1"/>
          </p:cNvPicPr>
          <p:nvPr/>
        </p:nvPicPr>
        <p:blipFill rotWithShape="1">
          <a:blip r:embed="rId1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58" t="6109" r="9616" b="47984"/>
          <a:stretch/>
        </p:blipFill>
        <p:spPr bwMode="auto">
          <a:xfrm>
            <a:off x="294019" y="5729047"/>
            <a:ext cx="463485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D934CA-F27E-4F3B-8761-DF18D39CAF0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2091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7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990600" y="228598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3300"/>
                </a:solidFill>
                <a:latin typeface="Aharoni" pitchFamily="2" charset="-79"/>
                <a:cs typeface="Aharoni" pitchFamily="2" charset="-79"/>
              </a:rPr>
              <a:t>Difference from </a:t>
            </a:r>
            <a:r>
              <a:rPr lang="en-US" sz="4800" dirty="0" smtClean="0">
                <a:solidFill>
                  <a:srgbClr val="FF3300"/>
                </a:solidFill>
                <a:latin typeface="Aharoni" pitchFamily="2" charset="-79"/>
                <a:cs typeface="Aharoni" pitchFamily="2" charset="-79"/>
              </a:rPr>
              <a:t>SIGMA</a:t>
            </a:r>
            <a:endParaRPr lang="en-US" sz="4800" dirty="0">
              <a:solidFill>
                <a:srgbClr val="FF3300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27" name="Picture 11" descr="C:\Users\xiyuanl\Desktop\Sigm_final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799" y="2085790"/>
            <a:ext cx="2262495" cy="124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xiyuanl\Desktop\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033090"/>
            <a:ext cx="2133600" cy="135365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2967865" y="1165455"/>
            <a:ext cx="4495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haroni" pitchFamily="2" charset="-79"/>
                <a:cs typeface="Aharoni" pitchFamily="2" charset="-79"/>
              </a:rPr>
              <a:t>Collaborative Design</a:t>
            </a:r>
            <a:endParaRPr lang="en-US" sz="2000" dirty="0" smtClean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256150" y="3659349"/>
            <a:ext cx="3203702" cy="2640938"/>
            <a:chOff x="5384970" y="3558530"/>
            <a:chExt cx="3203702" cy="2640938"/>
          </a:xfrm>
        </p:grpSpPr>
        <p:pic>
          <p:nvPicPr>
            <p:cNvPr id="45" name="Picture 8" descr="http://funvinyldecals.files.wordpress.com/2009/03/basic_layout.jpg?w=420&amp;h=330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1" t="63345" r="57059" b="3756"/>
            <a:stretch/>
          </p:blipFill>
          <p:spPr bwMode="auto">
            <a:xfrm>
              <a:off x="7381027" y="5201351"/>
              <a:ext cx="1207645" cy="70528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8" descr="http://funvinyldecals.files.wordpress.com/2009/03/basic_layout.jpg?w=420&amp;h=330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1" t="63345" r="57059" b="3756"/>
            <a:stretch/>
          </p:blipFill>
          <p:spPr bwMode="auto">
            <a:xfrm>
              <a:off x="5400828" y="5201351"/>
              <a:ext cx="1207645" cy="70528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8" descr="http://funvinyldecals.files.wordpress.com/2009/03/basic_layout.jpg?w=420&amp;h=330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5" t="3758" r="64778" b="47457"/>
            <a:stretch/>
          </p:blipFill>
          <p:spPr bwMode="auto">
            <a:xfrm>
              <a:off x="6680115" y="3558530"/>
              <a:ext cx="905784" cy="10727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4" descr="C:\Users\xiyuanl\Desktop\attendance_list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6172" y="5300015"/>
              <a:ext cx="899453" cy="899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3" descr="C:\Users\xiyuanl\Desktop\User-icon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00" y="3853724"/>
              <a:ext cx="863430" cy="863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Straight Arrow Connector 5"/>
            <p:cNvCxnSpPr/>
            <p:nvPr/>
          </p:nvCxnSpPr>
          <p:spPr>
            <a:xfrm flipH="1">
              <a:off x="6400800" y="4717154"/>
              <a:ext cx="457201" cy="626274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>
              <a:endCxn id="39" idx="0"/>
            </p:cNvCxnSpPr>
            <p:nvPr/>
          </p:nvCxnSpPr>
          <p:spPr>
            <a:xfrm>
              <a:off x="7136173" y="4717154"/>
              <a:ext cx="449726" cy="582861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48" name="Picture 5" descr="C:\Users\xiyuanl\Desktop\student_icon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4970" y="5308770"/>
              <a:ext cx="863430" cy="863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2167771" y="3767676"/>
            <a:ext cx="2214861" cy="2258875"/>
            <a:chOff x="2104435" y="3967615"/>
            <a:chExt cx="2214861" cy="2258875"/>
          </a:xfrm>
        </p:grpSpPr>
        <p:pic>
          <p:nvPicPr>
            <p:cNvPr id="9224" name="Picture 8" descr="http://funvinyldecals.files.wordpress.com/2009/03/basic_layout.jpg?w=420&amp;h=330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5" t="3758" r="64778" b="47457"/>
            <a:stretch/>
          </p:blipFill>
          <p:spPr bwMode="auto">
            <a:xfrm>
              <a:off x="2695612" y="4405584"/>
              <a:ext cx="1026041" cy="121513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1" name="Picture 5" descr="C:\Users\xiyuanl\Desktop\student_icon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6917" y="5363060"/>
              <a:ext cx="863430" cy="863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0" name="Picture 4" descr="C:\Users\xiyuanl\Desktop\attendance_list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43" y="3967615"/>
              <a:ext cx="899453" cy="899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9" name="Picture 3" descr="C:\Users\xiyuanl\Desktop\User-icon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4435" y="3973869"/>
              <a:ext cx="863430" cy="863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60925" y="152401"/>
            <a:ext cx="929675" cy="6095999"/>
            <a:chOff x="0" y="1"/>
            <a:chExt cx="929675" cy="6095999"/>
          </a:xfrm>
        </p:grpSpPr>
        <p:pic>
          <p:nvPicPr>
            <p:cNvPr id="30" name="Picture 6" descr="C:\Users\xiyuanl\Desktop\Untitled-3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78"/>
            <a:stretch/>
          </p:blipFill>
          <p:spPr bwMode="auto">
            <a:xfrm rot="5400000">
              <a:off x="-2120520" y="3045806"/>
              <a:ext cx="5170714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9" descr="C:\Users\xiyuanl\Desktop\Untitled-3_2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214"/>
            <a:stretch/>
          </p:blipFill>
          <p:spPr bwMode="auto">
            <a:xfrm rot="5400000">
              <a:off x="-46791" y="46793"/>
              <a:ext cx="1023257" cy="92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2" name="Picture 2" descr="C:\Users\xiyuanl\Desktop\Scope_icon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848" r="41297" b="3029"/>
          <a:stretch/>
        </p:blipFill>
        <p:spPr bwMode="auto">
          <a:xfrm>
            <a:off x="269965" y="2447348"/>
            <a:ext cx="457200" cy="4481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xiyuanl\Desktop\icon.png"/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5" y="3754114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5" descr="C:\Users\xiyuanl\Desktop\6sense---2---test-icon-smal.jpg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73" t="12288" r="6399" b="28686"/>
          <a:stretch/>
        </p:blipFill>
        <p:spPr bwMode="auto">
          <a:xfrm>
            <a:off x="269965" y="4439914"/>
            <a:ext cx="460322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C:\Users\xiyuanl\Desktop\client_schedule_icon.png"/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62" y="5105400"/>
            <a:ext cx="457200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9" descr="C:\Users\xiyuanl\Desktop\design_icon.png"/>
          <p:cNvPicPr>
            <a:picLocks noChangeAspect="1" noChangeArrowheads="1"/>
          </p:cNvPicPr>
          <p:nvPr/>
        </p:nvPicPr>
        <p:blipFill rotWithShape="1">
          <a:blip r:embed="rId1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4" t="9541" r="5973" b="4323"/>
          <a:stretch/>
        </p:blipFill>
        <p:spPr bwMode="auto">
          <a:xfrm>
            <a:off x="269965" y="3109555"/>
            <a:ext cx="457200" cy="4489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7" descr="C:\Users\xiyuanl\Desktop\met_icon.jpg"/>
          <p:cNvPicPr>
            <a:picLocks noChangeAspect="1" noChangeArrowheads="1"/>
          </p:cNvPicPr>
          <p:nvPr/>
        </p:nvPicPr>
        <p:blipFill rotWithShape="1">
          <a:blip r:embed="rId2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58" t="6109" r="9616" b="47984"/>
          <a:stretch/>
        </p:blipFill>
        <p:spPr bwMode="auto">
          <a:xfrm>
            <a:off x="294019" y="5729047"/>
            <a:ext cx="463485" cy="45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D934CA-F27E-4F3B-8761-DF18D39CAF0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257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TC101790491[[fn=Mylar]]</Template>
  <TotalTime>1924</TotalTime>
  <Words>1119</Words>
  <Application>Microsoft Office PowerPoint</Application>
  <PresentationFormat>On-screen Show (4:3)</PresentationFormat>
  <Paragraphs>355</Paragraphs>
  <Slides>36</Slides>
  <Notes>33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Mylar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Factomo half presentation</dc:title>
  <dc:creator>User</dc:creator>
  <cp:lastModifiedBy>User</cp:lastModifiedBy>
  <cp:revision>578</cp:revision>
  <dcterms:created xsi:type="dcterms:W3CDTF">2012-02-28T20:39:38Z</dcterms:created>
  <dcterms:modified xsi:type="dcterms:W3CDTF">2012-03-19T22:55:30Z</dcterms:modified>
</cp:coreProperties>
</file>