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72" r:id="rId3"/>
    <p:sldMasterId id="2147483660" r:id="rId4"/>
  </p:sldMasterIdLst>
  <p:sldIdLst>
    <p:sldId id="327" r:id="rId5"/>
    <p:sldId id="256" r:id="rId6"/>
    <p:sldId id="257" r:id="rId7"/>
    <p:sldId id="328" r:id="rId8"/>
    <p:sldId id="329" r:id="rId9"/>
    <p:sldId id="258" r:id="rId10"/>
    <p:sldId id="259" r:id="rId11"/>
    <p:sldId id="264" r:id="rId12"/>
    <p:sldId id="260" r:id="rId13"/>
    <p:sldId id="261" r:id="rId14"/>
    <p:sldId id="262" r:id="rId15"/>
    <p:sldId id="263" r:id="rId16"/>
    <p:sldId id="266" r:id="rId17"/>
    <p:sldId id="267" r:id="rId18"/>
    <p:sldId id="268" r:id="rId19"/>
    <p:sldId id="271" r:id="rId20"/>
    <p:sldId id="269" r:id="rId21"/>
    <p:sldId id="284" r:id="rId22"/>
    <p:sldId id="285" r:id="rId23"/>
    <p:sldId id="270" r:id="rId24"/>
    <p:sldId id="272" r:id="rId25"/>
    <p:sldId id="273" r:id="rId26"/>
    <p:sldId id="274" r:id="rId27"/>
    <p:sldId id="303" r:id="rId28"/>
    <p:sldId id="301" r:id="rId29"/>
    <p:sldId id="302" r:id="rId30"/>
    <p:sldId id="304" r:id="rId31"/>
    <p:sldId id="305" r:id="rId32"/>
    <p:sldId id="311" r:id="rId33"/>
    <p:sldId id="312" r:id="rId34"/>
    <p:sldId id="313" r:id="rId35"/>
    <p:sldId id="314" r:id="rId36"/>
    <p:sldId id="309" r:id="rId37"/>
    <p:sldId id="283" r:id="rId38"/>
    <p:sldId id="276" r:id="rId39"/>
    <p:sldId id="277" r:id="rId40"/>
    <p:sldId id="315" r:id="rId41"/>
    <p:sldId id="325" r:id="rId42"/>
    <p:sldId id="317" r:id="rId43"/>
    <p:sldId id="318" r:id="rId44"/>
    <p:sldId id="319" r:id="rId45"/>
    <p:sldId id="320" r:id="rId46"/>
    <p:sldId id="321" r:id="rId47"/>
    <p:sldId id="322" r:id="rId48"/>
    <p:sldId id="323" r:id="rId49"/>
    <p:sldId id="324" r:id="rId50"/>
    <p:sldId id="326" r:id="rId51"/>
    <p:sldId id="279" r:id="rId52"/>
    <p:sldId id="280" r:id="rId53"/>
    <p:sldId id="288" r:id="rId54"/>
    <p:sldId id="287" r:id="rId55"/>
    <p:sldId id="289" r:id="rId56"/>
    <p:sldId id="286" r:id="rId57"/>
    <p:sldId id="281" r:id="rId58"/>
    <p:sldId id="282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797" autoAdjust="0"/>
    <p:restoredTop sz="92488" autoAdjust="0"/>
  </p:normalViewPr>
  <p:slideViewPr>
    <p:cSldViewPr>
      <p:cViewPr>
        <p:scale>
          <a:sx n="100" d="100"/>
          <a:sy n="100" d="100"/>
        </p:scale>
        <p:origin x="-252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2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381EA-F925-449D-903A-4EBC6057F903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2600" y="533400"/>
            <a:ext cx="5562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AACFE-749E-48C5-BFE2-60B136340A08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172200"/>
            <a:ext cx="6019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534400" y="6172200"/>
            <a:ext cx="6096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U:\fsouki\Desktop\ChautauquaLogo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96000" y="5732114"/>
            <a:ext cx="2335040" cy="897286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762000"/>
            <a:ext cx="152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868681"/>
            <a:ext cx="152400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20000" y="762000"/>
            <a:ext cx="152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620000" y="868681"/>
            <a:ext cx="152400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662940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762000"/>
            <a:ext cx="152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Sylfaen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A428D-A742-4A88-93D2-BBB1C88F4EE5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634F0-9335-4CA3-84DD-71CFDBC16CEE}" type="datetimeFigureOut">
              <a:rPr lang="en-US" smtClean="0"/>
              <a:pPr/>
              <a:t>2/5/2009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5.jpe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4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U:\fsouki\Desktop\Chautauqua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676400"/>
            <a:ext cx="7467600" cy="286428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Autofit/>
          </a:bodyPr>
          <a:lstStyle/>
          <a:p>
            <a:r>
              <a:rPr lang="es-VE" dirty="0" err="1" smtClean="0"/>
              <a:t>Our</a:t>
            </a:r>
            <a:r>
              <a:rPr lang="es-VE" dirty="0" smtClean="0"/>
              <a:t> </a:t>
            </a:r>
            <a:r>
              <a:rPr lang="es-VE" dirty="0" err="1" smtClean="0"/>
              <a:t>Audience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762000"/>
          </a:xfrm>
        </p:spPr>
        <p:txBody>
          <a:bodyPr/>
          <a:lstStyle/>
          <a:p>
            <a:pPr algn="ctr">
              <a:buNone/>
            </a:pPr>
            <a:r>
              <a:rPr lang="es-VE" dirty="0" err="1" smtClean="0"/>
              <a:t>Well-heeled</a:t>
            </a:r>
            <a:r>
              <a:rPr lang="es-VE" dirty="0" smtClean="0"/>
              <a:t> </a:t>
            </a:r>
            <a:r>
              <a:rPr lang="es-VE" dirty="0" err="1" smtClean="0"/>
              <a:t>intellectuals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590800"/>
            <a:ext cx="1767568" cy="257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2590800"/>
            <a:ext cx="403706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2590800"/>
            <a:ext cx="1786799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Autofit/>
          </a:bodyPr>
          <a:lstStyle/>
          <a:p>
            <a:r>
              <a:rPr lang="es-VE" dirty="0" err="1" smtClean="0"/>
              <a:t>Our</a:t>
            </a:r>
            <a:r>
              <a:rPr lang="es-VE" dirty="0" smtClean="0"/>
              <a:t> </a:t>
            </a:r>
            <a:r>
              <a:rPr lang="es-VE" dirty="0" err="1" smtClean="0"/>
              <a:t>Audience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762000"/>
          </a:xfrm>
        </p:spPr>
        <p:txBody>
          <a:bodyPr/>
          <a:lstStyle/>
          <a:p>
            <a:pPr algn="ctr">
              <a:buNone/>
            </a:pPr>
            <a:r>
              <a:rPr lang="es-VE" dirty="0" err="1" smtClean="0"/>
              <a:t>Well-heeled</a:t>
            </a:r>
            <a:r>
              <a:rPr lang="es-VE" dirty="0" smtClean="0"/>
              <a:t> </a:t>
            </a:r>
            <a:r>
              <a:rPr lang="es-VE" dirty="0" err="1" smtClean="0"/>
              <a:t>intellectuals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590800"/>
            <a:ext cx="1767568" cy="257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2590800"/>
            <a:ext cx="403706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2590800"/>
            <a:ext cx="1786799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2286000"/>
            <a:ext cx="214312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 descr="U:\fsouki\Desktop\Untitled-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2286000"/>
            <a:ext cx="4562475" cy="303404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Autofit/>
          </a:bodyPr>
          <a:lstStyle/>
          <a:p>
            <a:r>
              <a:rPr lang="es-VE" dirty="0" err="1" smtClean="0"/>
              <a:t>Our</a:t>
            </a:r>
            <a:r>
              <a:rPr lang="es-VE" dirty="0" smtClean="0"/>
              <a:t> </a:t>
            </a:r>
            <a:r>
              <a:rPr lang="es-VE" dirty="0" err="1" smtClean="0"/>
              <a:t>Audience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762000"/>
          </a:xfrm>
        </p:spPr>
        <p:txBody>
          <a:bodyPr/>
          <a:lstStyle/>
          <a:p>
            <a:pPr algn="ctr">
              <a:buNone/>
            </a:pPr>
            <a:r>
              <a:rPr lang="es-VE" dirty="0" err="1" smtClean="0"/>
              <a:t>Well-heeled</a:t>
            </a:r>
            <a:r>
              <a:rPr lang="es-VE" dirty="0" smtClean="0"/>
              <a:t> </a:t>
            </a:r>
            <a:r>
              <a:rPr lang="es-VE" dirty="0" err="1" smtClean="0"/>
              <a:t>intellectuals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590800"/>
            <a:ext cx="1767568" cy="257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2590800"/>
            <a:ext cx="403706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2590800"/>
            <a:ext cx="1786799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2286000"/>
            <a:ext cx="214312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 descr="U:\fsouki\Desktop\Untitled-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2286000"/>
            <a:ext cx="4562475" cy="3034045"/>
          </a:xfrm>
          <a:prstGeom prst="rect">
            <a:avLst/>
          </a:prstGeom>
          <a:noFill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9400" y="1752600"/>
            <a:ext cx="3153615" cy="3971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Autofit/>
          </a:bodyPr>
          <a:lstStyle/>
          <a:p>
            <a:r>
              <a:rPr lang="es-VE" dirty="0" err="1" smtClean="0"/>
              <a:t>Previous</a:t>
            </a:r>
            <a:r>
              <a:rPr lang="es-VE" dirty="0" smtClean="0"/>
              <a:t> ETC </a:t>
            </a:r>
            <a:r>
              <a:rPr lang="es-VE" dirty="0" err="1" smtClean="0"/>
              <a:t>Projects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905000"/>
            <a:ext cx="3905250" cy="48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971800"/>
            <a:ext cx="3190875" cy="119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4876800"/>
            <a:ext cx="17621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4572000"/>
            <a:ext cx="68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600200" y="4648200"/>
            <a:ext cx="1979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EROShambo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102" name="Picture 6" descr="U:\fsouki\Desktop\Untitled-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1066800"/>
            <a:ext cx="3642895" cy="2422525"/>
          </a:xfrm>
          <a:prstGeom prst="rect">
            <a:avLst/>
          </a:prstGeom>
          <a:noFill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2819400"/>
            <a:ext cx="2031960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48400" y="4648200"/>
            <a:ext cx="2447925" cy="7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00" y="2895600"/>
            <a:ext cx="18669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s-VE" dirty="0" err="1" smtClean="0"/>
              <a:t>Past</a:t>
            </a:r>
            <a:r>
              <a:rPr lang="es-VE" dirty="0" smtClean="0"/>
              <a:t> </a:t>
            </a:r>
            <a:r>
              <a:rPr lang="es-VE" dirty="0" err="1" smtClean="0"/>
              <a:t>interactive</a:t>
            </a:r>
            <a:r>
              <a:rPr lang="es-VE" dirty="0" smtClean="0"/>
              <a:t> </a:t>
            </a:r>
            <a:r>
              <a:rPr lang="es-VE" dirty="0" err="1" smtClean="0"/>
              <a:t>theater</a:t>
            </a:r>
            <a:endParaRPr lang="es-VE" dirty="0" smtClean="0"/>
          </a:p>
          <a:p>
            <a:r>
              <a:rPr lang="es-VE" dirty="0" err="1" smtClean="0"/>
              <a:t>Modern</a:t>
            </a:r>
            <a:r>
              <a:rPr lang="es-VE" dirty="0" smtClean="0"/>
              <a:t> </a:t>
            </a:r>
            <a:r>
              <a:rPr lang="es-VE" dirty="0" err="1" smtClean="0"/>
              <a:t>theater</a:t>
            </a:r>
            <a:endParaRPr lang="es-VE" dirty="0" smtClean="0"/>
          </a:p>
          <a:p>
            <a:r>
              <a:rPr lang="es-VE" dirty="0" err="1" smtClean="0"/>
              <a:t>Interactive</a:t>
            </a:r>
            <a:r>
              <a:rPr lang="es-VE" dirty="0" smtClean="0"/>
              <a:t> art</a:t>
            </a:r>
          </a:p>
          <a:p>
            <a:r>
              <a:rPr lang="es-VE" dirty="0" err="1" smtClean="0"/>
              <a:t>Academic</a:t>
            </a:r>
            <a:r>
              <a:rPr lang="es-VE" dirty="0" smtClean="0"/>
              <a:t> </a:t>
            </a:r>
            <a:r>
              <a:rPr lang="es-VE" dirty="0" err="1" smtClean="0"/>
              <a:t>Research</a:t>
            </a:r>
            <a:endParaRPr lang="es-VE" dirty="0" smtClean="0"/>
          </a:p>
          <a:p>
            <a:r>
              <a:rPr lang="es-VE" dirty="0" err="1" smtClean="0"/>
              <a:t>Audience</a:t>
            </a:r>
            <a:r>
              <a:rPr lang="es-VE" dirty="0" smtClean="0"/>
              <a:t> response and </a:t>
            </a:r>
            <a:r>
              <a:rPr lang="es-VE" dirty="0" err="1" smtClean="0"/>
              <a:t>participation</a:t>
            </a:r>
            <a:endParaRPr lang="es-VE" dirty="0" smtClean="0"/>
          </a:p>
          <a:p>
            <a:r>
              <a:rPr lang="es-VE" dirty="0" err="1" smtClean="0"/>
              <a:t>Relevant</a:t>
            </a:r>
            <a:r>
              <a:rPr lang="es-VE" dirty="0" smtClean="0"/>
              <a:t> </a:t>
            </a:r>
            <a:r>
              <a:rPr lang="es-VE" dirty="0" err="1" smtClean="0"/>
              <a:t>Technology</a:t>
            </a:r>
            <a:endParaRPr lang="es-VE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Our</a:t>
            </a:r>
            <a:r>
              <a:rPr lang="es-VE" dirty="0" smtClean="0"/>
              <a:t> Top 3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VE" dirty="0" smtClean="0"/>
              <a:t>Idea #1: </a:t>
            </a:r>
            <a:r>
              <a:rPr lang="es-VE" dirty="0" err="1" smtClean="0"/>
              <a:t>Multiple</a:t>
            </a:r>
            <a:r>
              <a:rPr lang="es-VE" dirty="0" smtClean="0"/>
              <a:t> </a:t>
            </a:r>
            <a:r>
              <a:rPr lang="es-VE" dirty="0" err="1" smtClean="0"/>
              <a:t>Perspectives</a:t>
            </a:r>
            <a:endParaRPr lang="es-VE" dirty="0" smtClean="0"/>
          </a:p>
          <a:p>
            <a:endParaRPr lang="es-VE" dirty="0" smtClean="0"/>
          </a:p>
          <a:p>
            <a:r>
              <a:rPr lang="es-VE" dirty="0" smtClean="0"/>
              <a:t>Idea #2: 360° </a:t>
            </a:r>
            <a:r>
              <a:rPr lang="es-VE" dirty="0" err="1" smtClean="0"/>
              <a:t>dynamic</a:t>
            </a:r>
            <a:r>
              <a:rPr lang="es-VE" dirty="0" smtClean="0"/>
              <a:t> </a:t>
            </a:r>
            <a:r>
              <a:rPr lang="es-VE" dirty="0" err="1" smtClean="0"/>
              <a:t>sound</a:t>
            </a:r>
            <a:r>
              <a:rPr lang="es-VE" dirty="0" smtClean="0"/>
              <a:t> </a:t>
            </a:r>
            <a:r>
              <a:rPr lang="es-VE" dirty="0" err="1" smtClean="0"/>
              <a:t>generation</a:t>
            </a:r>
            <a:endParaRPr lang="es-VE" dirty="0" smtClean="0"/>
          </a:p>
          <a:p>
            <a:endParaRPr lang="es-VE" dirty="0" smtClean="0"/>
          </a:p>
          <a:p>
            <a:r>
              <a:rPr lang="es-VE" dirty="0" smtClean="0"/>
              <a:t>Idea #3: </a:t>
            </a:r>
            <a:r>
              <a:rPr lang="es-VE" dirty="0" err="1" smtClean="0"/>
              <a:t>Audience-controlled</a:t>
            </a:r>
            <a:r>
              <a:rPr lang="es-VE" dirty="0" smtClean="0"/>
              <a:t> </a:t>
            </a:r>
            <a:r>
              <a:rPr lang="es-VE" dirty="0" err="1" smtClean="0"/>
              <a:t>lights</a:t>
            </a:r>
            <a:endParaRPr lang="es-VE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Our</a:t>
            </a:r>
            <a:r>
              <a:rPr lang="es-VE" dirty="0" smtClean="0"/>
              <a:t> Top 3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VE" sz="4800" dirty="0" smtClean="0">
                <a:solidFill>
                  <a:schemeClr val="bg2">
                    <a:lumMod val="75000"/>
                  </a:schemeClr>
                </a:solidFill>
              </a:rPr>
              <a:t>Idea #1: </a:t>
            </a:r>
            <a:r>
              <a:rPr lang="es-VE" sz="4800" dirty="0" err="1" smtClean="0">
                <a:solidFill>
                  <a:schemeClr val="bg2">
                    <a:lumMod val="75000"/>
                  </a:schemeClr>
                </a:solidFill>
              </a:rPr>
              <a:t>Multiple</a:t>
            </a:r>
            <a:r>
              <a:rPr lang="es-VE" sz="48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VE" sz="4800" dirty="0" err="1" smtClean="0">
                <a:solidFill>
                  <a:schemeClr val="bg2">
                    <a:lumMod val="75000"/>
                  </a:schemeClr>
                </a:solidFill>
              </a:rPr>
              <a:t>Perspectives</a:t>
            </a:r>
            <a:endParaRPr lang="es-VE" sz="4800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es-VE" dirty="0" smtClean="0"/>
          </a:p>
          <a:p>
            <a:r>
              <a:rPr lang="es-VE" sz="2400" dirty="0" smtClean="0"/>
              <a:t>Idea #2: 360° </a:t>
            </a:r>
            <a:r>
              <a:rPr lang="es-VE" sz="2400" dirty="0" err="1" smtClean="0"/>
              <a:t>dynamic</a:t>
            </a:r>
            <a:r>
              <a:rPr lang="es-VE" sz="2400" dirty="0" smtClean="0"/>
              <a:t> </a:t>
            </a:r>
            <a:r>
              <a:rPr lang="es-VE" sz="2400" dirty="0" err="1" smtClean="0"/>
              <a:t>sound</a:t>
            </a:r>
            <a:r>
              <a:rPr lang="es-VE" sz="2400" dirty="0" smtClean="0"/>
              <a:t> </a:t>
            </a:r>
            <a:r>
              <a:rPr lang="es-VE" sz="2400" dirty="0" err="1" smtClean="0"/>
              <a:t>generation</a:t>
            </a:r>
            <a:endParaRPr lang="es-VE" sz="2400" dirty="0" smtClean="0"/>
          </a:p>
          <a:p>
            <a:endParaRPr lang="es-VE" dirty="0" smtClean="0"/>
          </a:p>
          <a:p>
            <a:r>
              <a:rPr lang="es-VE" sz="2400" dirty="0" smtClean="0"/>
              <a:t>Idea #3: </a:t>
            </a:r>
            <a:r>
              <a:rPr lang="es-VE" sz="2400" dirty="0" err="1" smtClean="0"/>
              <a:t>Audience-controlled</a:t>
            </a:r>
            <a:r>
              <a:rPr lang="es-VE" sz="2400" dirty="0" smtClean="0"/>
              <a:t> </a:t>
            </a:r>
            <a:r>
              <a:rPr lang="es-VE" sz="2400" dirty="0" err="1" smtClean="0"/>
              <a:t>lights</a:t>
            </a:r>
            <a:endParaRPr lang="es-VE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Idea #1</a:t>
            </a:r>
            <a:br>
              <a:rPr lang="es-VE" dirty="0" smtClean="0"/>
            </a:br>
            <a:r>
              <a:rPr lang="es-VE" dirty="0" err="1" smtClean="0"/>
              <a:t>Multiple</a:t>
            </a:r>
            <a:r>
              <a:rPr lang="es-VE" dirty="0" smtClean="0"/>
              <a:t> </a:t>
            </a:r>
            <a:r>
              <a:rPr lang="es-VE" dirty="0" err="1" smtClean="0"/>
              <a:t>Perspectives</a:t>
            </a:r>
            <a:endParaRPr lang="en-US" dirty="0"/>
          </a:p>
        </p:txBody>
      </p:sp>
      <p:pic>
        <p:nvPicPr>
          <p:cNvPr id="8194" name="Picture 2" descr="U:\fsouki\Desktop\rj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676400"/>
            <a:ext cx="5135514" cy="3851275"/>
          </a:xfrm>
          <a:prstGeom prst="rect">
            <a:avLst/>
          </a:prstGeom>
          <a:noFill/>
        </p:spPr>
      </p:pic>
      <p:pic>
        <p:nvPicPr>
          <p:cNvPr id="8196" name="Picture 4" descr="U:\fsouki\Desktop\biggercam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6705600" y="1219200"/>
            <a:ext cx="3143250" cy="2537322"/>
          </a:xfrm>
          <a:prstGeom prst="rect">
            <a:avLst/>
          </a:prstGeom>
          <a:noFill/>
        </p:spPr>
      </p:pic>
      <p:pic>
        <p:nvPicPr>
          <p:cNvPr id="8198" name="Picture 6" descr="U:\fsouki\Desktop\biggercam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45081">
            <a:off x="1301234" y="1368596"/>
            <a:ext cx="1220085" cy="984887"/>
          </a:xfrm>
          <a:prstGeom prst="rect">
            <a:avLst/>
          </a:prstGeom>
          <a:noFill/>
        </p:spPr>
      </p:pic>
      <p:pic>
        <p:nvPicPr>
          <p:cNvPr id="9" name="Picture 6" descr="U:\fsouki\Desktop\biggercam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954919" flipH="1">
            <a:off x="6025635" y="1368596"/>
            <a:ext cx="1220085" cy="984887"/>
          </a:xfrm>
          <a:prstGeom prst="rect">
            <a:avLst/>
          </a:prstGeom>
          <a:noFill/>
        </p:spPr>
      </p:pic>
      <p:pic>
        <p:nvPicPr>
          <p:cNvPr id="8200" name="Picture 8" descr="U:\fsouki\Desktop\rj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2600" y="1619873"/>
            <a:ext cx="5157787" cy="3866527"/>
          </a:xfrm>
          <a:prstGeom prst="rect">
            <a:avLst/>
          </a:prstGeom>
          <a:noFill/>
        </p:spPr>
      </p:pic>
      <p:pic>
        <p:nvPicPr>
          <p:cNvPr id="8201" name="Picture 9" descr="U:\fsouki\Desktop\rj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52600" y="1600200"/>
            <a:ext cx="5153025" cy="3862958"/>
          </a:xfrm>
          <a:prstGeom prst="rect">
            <a:avLst/>
          </a:prstGeom>
          <a:noFill/>
        </p:spPr>
      </p:pic>
      <p:pic>
        <p:nvPicPr>
          <p:cNvPr id="8202" name="Picture 10" descr="U:\fsouki\Desktop\rj4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52600" y="1600200"/>
            <a:ext cx="5157806" cy="3866541"/>
          </a:xfrm>
          <a:prstGeom prst="rect">
            <a:avLst/>
          </a:prstGeom>
          <a:noFill/>
        </p:spPr>
      </p:pic>
      <p:pic>
        <p:nvPicPr>
          <p:cNvPr id="8203" name="Picture 11" descr="U:\fsouki\Desktop\rj5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52600" y="1600200"/>
            <a:ext cx="5167313" cy="3873668"/>
          </a:xfrm>
          <a:prstGeom prst="rect">
            <a:avLst/>
          </a:prstGeom>
          <a:noFill/>
        </p:spPr>
      </p:pic>
      <p:pic>
        <p:nvPicPr>
          <p:cNvPr id="2051" name="Picture 3" descr="U:\Working\fsouki_perforce.etc.cmu.edu_1666\etc\projects\2009_semester_1\chautauqua-festival\Presentation\RosePetals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0800000">
            <a:off x="4191000" y="4495800"/>
            <a:ext cx="1031218" cy="685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54 0.01505 L -0.39688 0.059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" y="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819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Idea #1</a:t>
            </a:r>
            <a:br>
              <a:rPr lang="es-VE" dirty="0" smtClean="0"/>
            </a:br>
            <a:r>
              <a:rPr lang="es-VE" dirty="0" err="1" smtClean="0"/>
              <a:t>Multiple</a:t>
            </a:r>
            <a:r>
              <a:rPr lang="es-VE" dirty="0" smtClean="0"/>
              <a:t> </a:t>
            </a:r>
            <a:r>
              <a:rPr lang="es-VE" dirty="0" err="1" smtClean="0"/>
              <a:t>Perspectives</a:t>
            </a:r>
            <a:endParaRPr lang="en-US" dirty="0"/>
          </a:p>
        </p:txBody>
      </p:sp>
      <p:pic>
        <p:nvPicPr>
          <p:cNvPr id="8194" name="Picture 2" descr="U:\fsouki\Desktop\rj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676400"/>
            <a:ext cx="5135514" cy="3851275"/>
          </a:xfrm>
          <a:prstGeom prst="rect">
            <a:avLst/>
          </a:prstGeom>
          <a:noFill/>
        </p:spPr>
      </p:pic>
      <p:pic>
        <p:nvPicPr>
          <p:cNvPr id="9218" name="Picture 2" descr="U:\fsouki\Desktop\rj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4267200"/>
            <a:ext cx="1223963" cy="917542"/>
          </a:xfrm>
          <a:prstGeom prst="rect">
            <a:avLst/>
          </a:prstGeom>
          <a:noFill/>
        </p:spPr>
      </p:pic>
      <p:pic>
        <p:nvPicPr>
          <p:cNvPr id="9220" name="Picture 4" descr="U:\fsouki\Desktop\rj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4267200"/>
            <a:ext cx="1231900" cy="923492"/>
          </a:xfrm>
          <a:prstGeom prst="rect">
            <a:avLst/>
          </a:prstGeom>
          <a:noFill/>
        </p:spPr>
      </p:pic>
      <p:pic>
        <p:nvPicPr>
          <p:cNvPr id="15" name="Picture 2" descr="U:\fsouki\Desktop\rj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4267200"/>
            <a:ext cx="1223963" cy="917542"/>
          </a:xfrm>
          <a:prstGeom prst="rect">
            <a:avLst/>
          </a:prstGeom>
          <a:noFill/>
        </p:spPr>
      </p:pic>
      <p:pic>
        <p:nvPicPr>
          <p:cNvPr id="16" name="Picture 2" descr="U:\fsouki\Desktop\rj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3962400"/>
            <a:ext cx="685800" cy="514109"/>
          </a:xfrm>
          <a:prstGeom prst="rect">
            <a:avLst/>
          </a:prstGeom>
          <a:noFill/>
        </p:spPr>
      </p:pic>
      <p:pic>
        <p:nvPicPr>
          <p:cNvPr id="17" name="Picture 4" descr="U:\fsouki\Desktop\rj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3962400"/>
            <a:ext cx="685800" cy="514109"/>
          </a:xfrm>
          <a:prstGeom prst="rect">
            <a:avLst/>
          </a:prstGeom>
          <a:noFill/>
        </p:spPr>
      </p:pic>
      <p:pic>
        <p:nvPicPr>
          <p:cNvPr id="18" name="Picture 2" descr="U:\fsouki\Desktop\rj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3962400"/>
            <a:ext cx="685800" cy="514109"/>
          </a:xfrm>
          <a:prstGeom prst="rect">
            <a:avLst/>
          </a:prstGeom>
          <a:noFill/>
        </p:spPr>
      </p:pic>
      <p:pic>
        <p:nvPicPr>
          <p:cNvPr id="19" name="Picture 2" descr="U:\fsouki\Desktop\rj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3962400"/>
            <a:ext cx="685800" cy="514109"/>
          </a:xfrm>
          <a:prstGeom prst="rect">
            <a:avLst/>
          </a:prstGeom>
          <a:noFill/>
        </p:spPr>
      </p:pic>
      <p:pic>
        <p:nvPicPr>
          <p:cNvPr id="20" name="Picture 4" descr="U:\fsouki\Desktop\rj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6200" y="3962400"/>
            <a:ext cx="685800" cy="514109"/>
          </a:xfrm>
          <a:prstGeom prst="rect">
            <a:avLst/>
          </a:prstGeom>
          <a:noFill/>
        </p:spPr>
      </p:pic>
      <p:pic>
        <p:nvPicPr>
          <p:cNvPr id="21" name="Picture 4" descr="U:\fsouki\Desktop\rj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3962400"/>
            <a:ext cx="685800" cy="514109"/>
          </a:xfrm>
          <a:prstGeom prst="rect">
            <a:avLst/>
          </a:prstGeom>
          <a:noFill/>
        </p:spPr>
      </p:pic>
      <p:pic>
        <p:nvPicPr>
          <p:cNvPr id="22" name="Picture 4" descr="U:\fsouki\Desktop\rj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3962400"/>
            <a:ext cx="685800" cy="514109"/>
          </a:xfrm>
          <a:prstGeom prst="rect">
            <a:avLst/>
          </a:prstGeom>
          <a:noFill/>
        </p:spPr>
      </p:pic>
      <p:pic>
        <p:nvPicPr>
          <p:cNvPr id="23" name="Picture 4" descr="U:\fsouki\Desktop\rj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9800" y="3962400"/>
            <a:ext cx="304800" cy="228493"/>
          </a:xfrm>
          <a:prstGeom prst="rect">
            <a:avLst/>
          </a:prstGeom>
          <a:noFill/>
        </p:spPr>
      </p:pic>
      <p:pic>
        <p:nvPicPr>
          <p:cNvPr id="24" name="Picture 4" descr="U:\fsouki\Desktop\rj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1800" y="3886200"/>
            <a:ext cx="304800" cy="228493"/>
          </a:xfrm>
          <a:prstGeom prst="rect">
            <a:avLst/>
          </a:prstGeom>
          <a:noFill/>
        </p:spPr>
      </p:pic>
      <p:pic>
        <p:nvPicPr>
          <p:cNvPr id="25" name="Picture 4" descr="U:\fsouki\Desktop\rj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3962400"/>
            <a:ext cx="304800" cy="228493"/>
          </a:xfrm>
          <a:prstGeom prst="rect">
            <a:avLst/>
          </a:prstGeom>
          <a:noFill/>
        </p:spPr>
      </p:pic>
      <p:pic>
        <p:nvPicPr>
          <p:cNvPr id="26" name="Picture 4" descr="U:\fsouki\Desktop\rj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67200" y="3886200"/>
            <a:ext cx="304800" cy="228493"/>
          </a:xfrm>
          <a:prstGeom prst="rect">
            <a:avLst/>
          </a:prstGeom>
          <a:noFill/>
        </p:spPr>
      </p:pic>
      <p:pic>
        <p:nvPicPr>
          <p:cNvPr id="27" name="Picture 4" descr="U:\fsouki\Desktop\rj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05400" y="3962400"/>
            <a:ext cx="304800" cy="228493"/>
          </a:xfrm>
          <a:prstGeom prst="rect">
            <a:avLst/>
          </a:prstGeom>
          <a:noFill/>
        </p:spPr>
      </p:pic>
      <p:pic>
        <p:nvPicPr>
          <p:cNvPr id="28" name="Picture 4" descr="U:\fsouki\Desktop\rj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3886200"/>
            <a:ext cx="304800" cy="228493"/>
          </a:xfrm>
          <a:prstGeom prst="rect">
            <a:avLst/>
          </a:prstGeom>
          <a:noFill/>
        </p:spPr>
      </p:pic>
      <p:pic>
        <p:nvPicPr>
          <p:cNvPr id="29" name="Picture 4" descr="U:\fsouki\Desktop\rj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62600" y="3962400"/>
            <a:ext cx="304800" cy="228493"/>
          </a:xfrm>
          <a:prstGeom prst="rect">
            <a:avLst/>
          </a:prstGeom>
          <a:noFill/>
        </p:spPr>
      </p:pic>
      <p:pic>
        <p:nvPicPr>
          <p:cNvPr id="30" name="Picture 2" descr="U:\fsouki\Desktop\rj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8200" y="3886200"/>
            <a:ext cx="381000" cy="285616"/>
          </a:xfrm>
          <a:prstGeom prst="rect">
            <a:avLst/>
          </a:prstGeom>
          <a:noFill/>
        </p:spPr>
      </p:pic>
      <p:pic>
        <p:nvPicPr>
          <p:cNvPr id="31" name="Picture 2" descr="U:\fsouki\Desktop\rj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4600" y="3810000"/>
            <a:ext cx="381000" cy="285616"/>
          </a:xfrm>
          <a:prstGeom prst="rect">
            <a:avLst/>
          </a:prstGeom>
          <a:noFill/>
        </p:spPr>
      </p:pic>
      <p:pic>
        <p:nvPicPr>
          <p:cNvPr id="32" name="Picture 2" descr="U:\fsouki\Desktop\rj7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86200" y="3867122"/>
            <a:ext cx="304800" cy="228493"/>
          </a:xfrm>
          <a:prstGeom prst="rect">
            <a:avLst/>
          </a:prstGeom>
          <a:noFill/>
        </p:spPr>
      </p:pic>
      <p:pic>
        <p:nvPicPr>
          <p:cNvPr id="33" name="Picture 2" descr="U:\fsouki\Desktop\rj7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48400" y="3886200"/>
            <a:ext cx="304800" cy="228493"/>
          </a:xfrm>
          <a:prstGeom prst="rect">
            <a:avLst/>
          </a:prstGeom>
          <a:noFill/>
        </p:spPr>
      </p:pic>
      <p:pic>
        <p:nvPicPr>
          <p:cNvPr id="34" name="Picture 2" descr="U:\fsouki\Desktop\rj7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5000" y="3733800"/>
            <a:ext cx="304800" cy="22849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Idea #1</a:t>
            </a:r>
            <a:br>
              <a:rPr lang="es-VE" dirty="0" smtClean="0"/>
            </a:br>
            <a:r>
              <a:rPr lang="es-VE" dirty="0" err="1" smtClean="0"/>
              <a:t>Multiple</a:t>
            </a:r>
            <a:r>
              <a:rPr lang="es-VE" dirty="0" smtClean="0"/>
              <a:t> </a:t>
            </a:r>
            <a:r>
              <a:rPr lang="es-VE" dirty="0" err="1" smtClean="0"/>
              <a:t>Perspectives</a:t>
            </a:r>
            <a:endParaRPr lang="en-US" dirty="0"/>
          </a:p>
        </p:txBody>
      </p:sp>
      <p:pic>
        <p:nvPicPr>
          <p:cNvPr id="8194" name="Picture 2" descr="U:\fsouki\Desktop\rj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676400"/>
            <a:ext cx="5135514" cy="3851275"/>
          </a:xfrm>
          <a:prstGeom prst="rect">
            <a:avLst/>
          </a:prstGeom>
          <a:noFill/>
        </p:spPr>
      </p:pic>
      <p:pic>
        <p:nvPicPr>
          <p:cNvPr id="8196" name="Picture 4" descr="U:\fsouki\Desktop\biggercam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4343400" y="1676400"/>
            <a:ext cx="3143250" cy="2537322"/>
          </a:xfrm>
          <a:prstGeom prst="rect">
            <a:avLst/>
          </a:prstGeom>
          <a:noFill/>
        </p:spPr>
      </p:pic>
      <p:pic>
        <p:nvPicPr>
          <p:cNvPr id="8198" name="Picture 6" descr="U:\fsouki\Desktop\biggercam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45081">
            <a:off x="1301234" y="1368596"/>
            <a:ext cx="1220085" cy="984887"/>
          </a:xfrm>
          <a:prstGeom prst="rect">
            <a:avLst/>
          </a:prstGeom>
          <a:noFill/>
        </p:spPr>
      </p:pic>
      <p:pic>
        <p:nvPicPr>
          <p:cNvPr id="9" name="Picture 6" descr="U:\fsouki\Desktop\biggercam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954919" flipH="1">
            <a:off x="6025635" y="1368596"/>
            <a:ext cx="1220085" cy="984887"/>
          </a:xfrm>
          <a:prstGeom prst="rect">
            <a:avLst/>
          </a:prstGeom>
          <a:noFill/>
        </p:spPr>
      </p:pic>
      <p:pic>
        <p:nvPicPr>
          <p:cNvPr id="10243" name="Picture 3" descr="U:\fsouki\Desktop\pc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86600" y="2438400"/>
            <a:ext cx="1905000" cy="1537771"/>
          </a:xfrm>
          <a:prstGeom prst="rect">
            <a:avLst/>
          </a:prstGeom>
          <a:noFill/>
        </p:spPr>
      </p:pic>
      <p:cxnSp>
        <p:nvCxnSpPr>
          <p:cNvPr id="18" name="Straight Connector 17"/>
          <p:cNvCxnSpPr/>
          <p:nvPr/>
        </p:nvCxnSpPr>
        <p:spPr>
          <a:xfrm rot="5400000" flipH="1" flipV="1">
            <a:off x="1790700" y="1409700"/>
            <a:ext cx="2286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905000" y="1295400"/>
            <a:ext cx="70104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 flipH="1" flipV="1">
            <a:off x="8420894" y="1790700"/>
            <a:ext cx="989806" cy="7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 flipV="1">
            <a:off x="6744494" y="1408906"/>
            <a:ext cx="2286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77000" y="4038600"/>
            <a:ext cx="25400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333 0.03334 " pathEditMode="relative" ptsTypes="AA">
                                      <p:cBhvr>
                                        <p:cTn id="16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333 0.03334 " pathEditMode="relative" ptsTypes="AA">
                                      <p:cBhvr>
                                        <p:cTn id="18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333 0.03334 " pathEditMode="relative" ptsTypes="AA">
                                      <p:cBhvr>
                                        <p:cTn id="20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333 0.03334 " pathEditMode="relative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333 0.03334 " pathEditMode="relative" ptsTypes="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333 0.03334 " pathEditMode="relative" ptsTypes="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333 0.03334 " pathEditMode="relative" ptsTypes="AA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333 0.03334 " pathEditMode="relative" ptsTypes="AA">
                                      <p:cBhvr>
                                        <p:cTn id="3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72200"/>
            <a:ext cx="6019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534400" y="6172200"/>
            <a:ext cx="6096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 descr="U:\fsouki\Desktop\Chautauqua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5732114"/>
            <a:ext cx="2335040" cy="897286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0" y="762000"/>
            <a:ext cx="152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868681"/>
            <a:ext cx="152400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620000" y="762000"/>
            <a:ext cx="152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620000" y="868681"/>
            <a:ext cx="152400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0" y="662940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676400" y="53975"/>
            <a:ext cx="5791200" cy="1470025"/>
          </a:xfrm>
        </p:spPr>
        <p:txBody>
          <a:bodyPr/>
          <a:lstStyle/>
          <a:p>
            <a:r>
              <a:rPr lang="es-VE" dirty="0" err="1" smtClean="0">
                <a:latin typeface="Sylfaen" pitchFamily="18" charset="0"/>
                <a:cs typeface="Raavi" pitchFamily="2"/>
              </a:rPr>
              <a:t>Chautauqua</a:t>
            </a:r>
            <a:r>
              <a:rPr lang="es-VE" dirty="0" smtClean="0">
                <a:latin typeface="Sylfaen" pitchFamily="18" charset="0"/>
                <a:cs typeface="Raavi" pitchFamily="2"/>
              </a:rPr>
              <a:t> </a:t>
            </a:r>
            <a:r>
              <a:rPr lang="es-VE" dirty="0" err="1" smtClean="0">
                <a:latin typeface="Sylfaen" pitchFamily="18" charset="0"/>
                <a:cs typeface="Raavi" pitchFamily="2"/>
              </a:rPr>
              <a:t>Interactive</a:t>
            </a:r>
            <a:endParaRPr lang="en-US" dirty="0">
              <a:latin typeface="Sylfaen" pitchFamily="18" charset="0"/>
              <a:cs typeface="Raavi" pitchFamily="2"/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2232025"/>
            <a:ext cx="4038600" cy="304800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s-VE" sz="2800" dirty="0" err="1" smtClean="0"/>
              <a:t>Goutham</a:t>
            </a:r>
            <a:r>
              <a:rPr lang="es-VE" sz="2800" dirty="0" smtClean="0"/>
              <a:t> </a:t>
            </a:r>
            <a:r>
              <a:rPr lang="es-VE" sz="2800" dirty="0" err="1" smtClean="0"/>
              <a:t>Dindukurthi</a:t>
            </a:r>
            <a:endParaRPr lang="es-VE" sz="2800" dirty="0" smtClean="0"/>
          </a:p>
          <a:p>
            <a:pPr algn="l">
              <a:buFont typeface="Arial" pitchFamily="34" charset="0"/>
              <a:buChar char="•"/>
            </a:pPr>
            <a:r>
              <a:rPr lang="es-VE" sz="2800" dirty="0" err="1" smtClean="0"/>
              <a:t>Kyle</a:t>
            </a:r>
            <a:r>
              <a:rPr lang="es-VE" sz="2800" dirty="0" smtClean="0"/>
              <a:t> </a:t>
            </a:r>
            <a:r>
              <a:rPr lang="es-VE" sz="2800" dirty="0" err="1" smtClean="0"/>
              <a:t>Dolan</a:t>
            </a:r>
            <a:endParaRPr lang="es-VE" sz="2800" dirty="0" smtClean="0"/>
          </a:p>
          <a:p>
            <a:pPr algn="l">
              <a:buFont typeface="Arial" pitchFamily="34" charset="0"/>
              <a:buChar char="•"/>
            </a:pPr>
            <a:r>
              <a:rPr lang="es-VE" sz="2800" dirty="0" smtClean="0"/>
              <a:t>Ben Miller</a:t>
            </a:r>
          </a:p>
          <a:p>
            <a:pPr algn="l">
              <a:buFont typeface="Arial" pitchFamily="34" charset="0"/>
              <a:buChar char="•"/>
            </a:pPr>
            <a:r>
              <a:rPr lang="es-VE" sz="2800" dirty="0" smtClean="0"/>
              <a:t>Francisco </a:t>
            </a:r>
            <a:r>
              <a:rPr lang="es-VE" sz="2800" dirty="0" err="1" smtClean="0"/>
              <a:t>Souki</a:t>
            </a:r>
            <a:endParaRPr lang="es-VE" sz="2800" dirty="0" smtClean="0"/>
          </a:p>
          <a:p>
            <a:pPr algn="l">
              <a:buFont typeface="Arial" pitchFamily="34" charset="0"/>
              <a:buChar char="•"/>
            </a:pPr>
            <a:r>
              <a:rPr lang="es-VE" sz="2800" dirty="0" err="1" smtClean="0"/>
              <a:t>Aaron</a:t>
            </a:r>
            <a:r>
              <a:rPr lang="es-VE" sz="2800" dirty="0" smtClean="0"/>
              <a:t> </a:t>
            </a:r>
            <a:r>
              <a:rPr lang="es-VE" sz="2800" dirty="0" err="1" smtClean="0"/>
              <a:t>Vanderbeek</a:t>
            </a:r>
            <a:endParaRPr lang="es-VE" sz="2800" dirty="0" smtClean="0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4572000" y="1927225"/>
            <a:ext cx="4038600" cy="304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V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Drew</a:t>
            </a:r>
            <a:r>
              <a:rPr kumimoji="0" lang="es-V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V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Davidson</a:t>
            </a:r>
            <a:endParaRPr kumimoji="0" lang="es-V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VE" sz="2800" dirty="0" smtClean="0">
                <a:solidFill>
                  <a:schemeClr val="tx1">
                    <a:tint val="75000"/>
                  </a:schemeClr>
                </a:solidFill>
              </a:rPr>
              <a:t>Brenda </a:t>
            </a:r>
            <a:r>
              <a:rPr lang="es-VE" sz="2800" dirty="0" err="1" smtClean="0">
                <a:solidFill>
                  <a:schemeClr val="tx1">
                    <a:tint val="75000"/>
                  </a:schemeClr>
                </a:solidFill>
              </a:rPr>
              <a:t>Harger</a:t>
            </a:r>
            <a:endParaRPr kumimoji="0" lang="es-V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V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Allen Hahn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s-VE" sz="3200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16764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3200" u="sng" dirty="0" err="1" smtClean="0">
                <a:solidFill>
                  <a:schemeClr val="bg2">
                    <a:lumMod val="75000"/>
                  </a:schemeClr>
                </a:solidFill>
              </a:rPr>
              <a:t>The</a:t>
            </a:r>
            <a:r>
              <a:rPr lang="es-VE" sz="3200" u="sng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VE" sz="3200" u="sng" dirty="0" err="1" smtClean="0">
                <a:solidFill>
                  <a:schemeClr val="bg2">
                    <a:lumMod val="75000"/>
                  </a:schemeClr>
                </a:solidFill>
              </a:rPr>
              <a:t>Team</a:t>
            </a:r>
            <a:r>
              <a:rPr lang="es-VE" sz="3200" dirty="0" smtClean="0">
                <a:solidFill>
                  <a:schemeClr val="bg2">
                    <a:lumMod val="75000"/>
                  </a:schemeClr>
                </a:solidFill>
              </a:rPr>
              <a:t>:</a:t>
            </a:r>
            <a:endParaRPr lang="en-US" sz="3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19600" y="13716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3200" u="sng" dirty="0" err="1" smtClean="0">
                <a:solidFill>
                  <a:schemeClr val="bg2">
                    <a:lumMod val="75000"/>
                  </a:schemeClr>
                </a:solidFill>
              </a:rPr>
              <a:t>Advisors</a:t>
            </a:r>
            <a:r>
              <a:rPr lang="es-VE" sz="3200" dirty="0" smtClean="0">
                <a:solidFill>
                  <a:schemeClr val="bg2">
                    <a:lumMod val="75000"/>
                  </a:schemeClr>
                </a:solidFill>
              </a:rPr>
              <a:t>:</a:t>
            </a:r>
            <a:endParaRPr lang="en-US" sz="3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4572000" y="4343400"/>
            <a:ext cx="4038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V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Margaret Johnson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VE" sz="2800" dirty="0" smtClean="0">
                <a:solidFill>
                  <a:schemeClr val="tx1">
                    <a:tint val="75000"/>
                  </a:schemeClr>
                </a:solidFill>
              </a:rPr>
              <a:t>Bonnie Nelson </a:t>
            </a:r>
            <a:r>
              <a:rPr lang="es-VE" sz="2800" dirty="0" err="1" smtClean="0">
                <a:solidFill>
                  <a:schemeClr val="tx1">
                    <a:tint val="75000"/>
                  </a:schemeClr>
                </a:solidFill>
              </a:rPr>
              <a:t>Schwartz</a:t>
            </a:r>
            <a:endParaRPr kumimoji="0" lang="es-V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3400" y="37338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3200" u="sng" dirty="0" err="1" smtClean="0">
                <a:solidFill>
                  <a:schemeClr val="bg2">
                    <a:lumMod val="75000"/>
                  </a:schemeClr>
                </a:solidFill>
              </a:rPr>
              <a:t>Client</a:t>
            </a:r>
            <a:r>
              <a:rPr lang="es-VE" sz="3200" u="sng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VE" sz="3200" u="sng" dirty="0" err="1" smtClean="0">
                <a:solidFill>
                  <a:schemeClr val="bg2">
                    <a:lumMod val="75000"/>
                  </a:schemeClr>
                </a:solidFill>
              </a:rPr>
              <a:t>Representatives</a:t>
            </a:r>
            <a:r>
              <a:rPr lang="es-VE" sz="3200" dirty="0" smtClean="0">
                <a:solidFill>
                  <a:schemeClr val="bg2">
                    <a:lumMod val="75000"/>
                  </a:schemeClr>
                </a:solidFill>
              </a:rPr>
              <a:t>:</a:t>
            </a:r>
            <a:endParaRPr lang="en-US" sz="3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Idea #1</a:t>
            </a:r>
            <a:br>
              <a:rPr lang="es-VE" dirty="0" smtClean="0"/>
            </a:br>
            <a:r>
              <a:rPr lang="es-VE" dirty="0" err="1" smtClean="0"/>
              <a:t>Multiple</a:t>
            </a:r>
            <a:r>
              <a:rPr lang="es-VE" dirty="0" smtClean="0"/>
              <a:t> </a:t>
            </a:r>
            <a:r>
              <a:rPr lang="es-VE" dirty="0" err="1" smtClean="0"/>
              <a:t>Perspectives</a:t>
            </a:r>
            <a:endParaRPr lang="en-US" dirty="0"/>
          </a:p>
        </p:txBody>
      </p:sp>
      <p:pic>
        <p:nvPicPr>
          <p:cNvPr id="25601" name="Picture 1" descr="U:\fsouki\Desktop\cam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295400"/>
            <a:ext cx="2514600" cy="2514600"/>
          </a:xfrm>
          <a:prstGeom prst="rect">
            <a:avLst/>
          </a:prstGeom>
          <a:noFill/>
        </p:spPr>
      </p:pic>
      <p:pic>
        <p:nvPicPr>
          <p:cNvPr id="25602" name="Picture 2" descr="U:\fsouki\Desktop\cam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352800"/>
            <a:ext cx="2514600" cy="2514600"/>
          </a:xfrm>
          <a:prstGeom prst="rect">
            <a:avLst/>
          </a:prstGeom>
          <a:noFill/>
        </p:spPr>
      </p:pic>
      <p:pic>
        <p:nvPicPr>
          <p:cNvPr id="25603" name="Picture 3" descr="U:\fsouki\Desktop\cam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990600"/>
            <a:ext cx="2899794" cy="3285628"/>
          </a:xfrm>
          <a:prstGeom prst="rect">
            <a:avLst/>
          </a:prstGeom>
          <a:noFill/>
        </p:spPr>
      </p:pic>
      <p:pic>
        <p:nvPicPr>
          <p:cNvPr id="25604" name="Picture 4" descr="U:\fsouki\Desktop\cam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3429000"/>
            <a:ext cx="2667000" cy="2667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Our</a:t>
            </a:r>
            <a:r>
              <a:rPr lang="es-VE" dirty="0" smtClean="0"/>
              <a:t> Top 3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VE" dirty="0" smtClean="0"/>
              <a:t>Idea #1: </a:t>
            </a:r>
            <a:r>
              <a:rPr lang="es-VE" dirty="0" err="1" smtClean="0"/>
              <a:t>Multiple</a:t>
            </a:r>
            <a:r>
              <a:rPr lang="es-VE" dirty="0" smtClean="0"/>
              <a:t> </a:t>
            </a:r>
            <a:r>
              <a:rPr lang="es-VE" dirty="0" err="1" smtClean="0"/>
              <a:t>Perspectives</a:t>
            </a:r>
            <a:endParaRPr lang="es-VE" dirty="0" smtClean="0"/>
          </a:p>
          <a:p>
            <a:endParaRPr lang="es-VE" dirty="0" smtClean="0"/>
          </a:p>
          <a:p>
            <a:r>
              <a:rPr lang="es-VE" dirty="0" smtClean="0"/>
              <a:t>Idea #2: 360° </a:t>
            </a:r>
            <a:r>
              <a:rPr lang="es-VE" dirty="0" err="1" smtClean="0"/>
              <a:t>dynamic</a:t>
            </a:r>
            <a:r>
              <a:rPr lang="es-VE" dirty="0" smtClean="0"/>
              <a:t> </a:t>
            </a:r>
            <a:r>
              <a:rPr lang="es-VE" dirty="0" err="1" smtClean="0"/>
              <a:t>sound</a:t>
            </a:r>
            <a:r>
              <a:rPr lang="es-VE" dirty="0" smtClean="0"/>
              <a:t> </a:t>
            </a:r>
            <a:r>
              <a:rPr lang="es-VE" dirty="0" err="1" smtClean="0"/>
              <a:t>generation</a:t>
            </a:r>
            <a:endParaRPr lang="es-VE" dirty="0" smtClean="0"/>
          </a:p>
          <a:p>
            <a:endParaRPr lang="es-VE" dirty="0" smtClean="0"/>
          </a:p>
          <a:p>
            <a:r>
              <a:rPr lang="es-VE" dirty="0" smtClean="0"/>
              <a:t>Idea #3: </a:t>
            </a:r>
            <a:r>
              <a:rPr lang="es-VE" dirty="0" err="1" smtClean="0"/>
              <a:t>Audience-controlled</a:t>
            </a:r>
            <a:r>
              <a:rPr lang="es-VE" dirty="0" smtClean="0"/>
              <a:t> </a:t>
            </a:r>
            <a:r>
              <a:rPr lang="es-VE" dirty="0" err="1" smtClean="0"/>
              <a:t>lights</a:t>
            </a:r>
            <a:endParaRPr lang="es-VE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Our</a:t>
            </a:r>
            <a:r>
              <a:rPr lang="es-VE" dirty="0" smtClean="0"/>
              <a:t> Top 3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VE" sz="2400" dirty="0" smtClean="0"/>
              <a:t>Idea #1: </a:t>
            </a:r>
            <a:r>
              <a:rPr lang="es-VE" sz="2400" dirty="0" err="1" smtClean="0"/>
              <a:t>Multiple</a:t>
            </a:r>
            <a:r>
              <a:rPr lang="es-VE" sz="2400" dirty="0" smtClean="0"/>
              <a:t> </a:t>
            </a:r>
            <a:r>
              <a:rPr lang="es-VE" sz="2400" dirty="0" err="1" smtClean="0"/>
              <a:t>Perspectives</a:t>
            </a:r>
            <a:endParaRPr lang="es-VE" sz="2400" dirty="0" smtClean="0"/>
          </a:p>
          <a:p>
            <a:endParaRPr lang="es-VE" dirty="0" smtClean="0"/>
          </a:p>
          <a:p>
            <a:r>
              <a:rPr lang="es-VE" sz="4800" dirty="0" smtClean="0">
                <a:solidFill>
                  <a:schemeClr val="bg2">
                    <a:lumMod val="75000"/>
                  </a:schemeClr>
                </a:solidFill>
              </a:rPr>
              <a:t>Idea #2: 360° </a:t>
            </a:r>
            <a:r>
              <a:rPr lang="es-VE" sz="4800" dirty="0" err="1" smtClean="0">
                <a:solidFill>
                  <a:schemeClr val="bg2">
                    <a:lumMod val="75000"/>
                  </a:schemeClr>
                </a:solidFill>
              </a:rPr>
              <a:t>dynamic</a:t>
            </a:r>
            <a:r>
              <a:rPr lang="es-VE" sz="48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VE" sz="4800" dirty="0" err="1" smtClean="0">
                <a:solidFill>
                  <a:schemeClr val="bg2">
                    <a:lumMod val="75000"/>
                  </a:schemeClr>
                </a:solidFill>
              </a:rPr>
              <a:t>sound</a:t>
            </a:r>
            <a:r>
              <a:rPr lang="es-VE" sz="48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VE" sz="4800" dirty="0" err="1" smtClean="0">
                <a:solidFill>
                  <a:schemeClr val="bg2">
                    <a:lumMod val="75000"/>
                  </a:schemeClr>
                </a:solidFill>
              </a:rPr>
              <a:t>generation</a:t>
            </a:r>
            <a:endParaRPr lang="es-VE" sz="4800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es-VE" dirty="0" smtClean="0"/>
          </a:p>
          <a:p>
            <a:r>
              <a:rPr lang="es-VE" sz="2400" dirty="0" smtClean="0"/>
              <a:t>Idea #3: </a:t>
            </a:r>
            <a:r>
              <a:rPr lang="es-VE" sz="2400" dirty="0" err="1" smtClean="0"/>
              <a:t>Audience-controlled</a:t>
            </a:r>
            <a:r>
              <a:rPr lang="es-VE" sz="2400" dirty="0" smtClean="0"/>
              <a:t> </a:t>
            </a:r>
            <a:r>
              <a:rPr lang="es-VE" sz="2400" dirty="0" err="1" smtClean="0"/>
              <a:t>lights</a:t>
            </a:r>
            <a:endParaRPr lang="es-VE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Idea #2: 360° </a:t>
            </a:r>
            <a:r>
              <a:rPr lang="es-VE" dirty="0" err="1" smtClean="0"/>
              <a:t>Dynamic</a:t>
            </a:r>
            <a:r>
              <a:rPr lang="es-VE" dirty="0" smtClean="0"/>
              <a:t> </a:t>
            </a:r>
            <a:r>
              <a:rPr lang="es-VE" dirty="0" err="1" smtClean="0"/>
              <a:t>Sound</a:t>
            </a:r>
            <a:r>
              <a:rPr lang="es-VE" dirty="0" smtClean="0"/>
              <a:t> </a:t>
            </a:r>
            <a:r>
              <a:rPr lang="es-VE" dirty="0" err="1" smtClean="0"/>
              <a:t>Generation</a:t>
            </a:r>
            <a:endParaRPr lang="en-US" dirty="0"/>
          </a:p>
        </p:txBody>
      </p:sp>
      <p:pic>
        <p:nvPicPr>
          <p:cNvPr id="21528" name="Picture 24" descr="U:\fsouki\Desktop\a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299" y="-380999"/>
            <a:ext cx="7124700" cy="7124700"/>
          </a:xfrm>
          <a:prstGeom prst="rect">
            <a:avLst/>
          </a:prstGeom>
          <a:noFill/>
        </p:spPr>
      </p:pic>
      <p:pic>
        <p:nvPicPr>
          <p:cNvPr id="21529" name="Picture 25" descr="U:\fsouki\Desktop\a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7299" y="-380999"/>
            <a:ext cx="7124700" cy="7124700"/>
          </a:xfrm>
          <a:prstGeom prst="rect">
            <a:avLst/>
          </a:prstGeom>
          <a:noFill/>
        </p:spPr>
      </p:pic>
      <p:pic>
        <p:nvPicPr>
          <p:cNvPr id="21532" name="Picture 28" descr="U:\fsouki\Desktop\a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152400"/>
            <a:ext cx="7124700" cy="71247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Idea #2: 360° </a:t>
            </a:r>
            <a:r>
              <a:rPr lang="es-VE" dirty="0" err="1" smtClean="0"/>
              <a:t>Dynamic</a:t>
            </a:r>
            <a:r>
              <a:rPr lang="es-VE" dirty="0" smtClean="0"/>
              <a:t> </a:t>
            </a:r>
            <a:r>
              <a:rPr lang="es-VE" dirty="0" err="1" smtClean="0"/>
              <a:t>Sound</a:t>
            </a:r>
            <a:r>
              <a:rPr lang="es-VE" dirty="0" smtClean="0"/>
              <a:t> </a:t>
            </a:r>
            <a:r>
              <a:rPr lang="es-VE" dirty="0" err="1" smtClean="0"/>
              <a:t>Generation</a:t>
            </a:r>
            <a:endParaRPr lang="en-US" dirty="0"/>
          </a:p>
        </p:txBody>
      </p:sp>
      <p:pic>
        <p:nvPicPr>
          <p:cNvPr id="10" name="Picture 29" descr="U:\fsouki\Desktop\a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52400"/>
            <a:ext cx="7124700" cy="71247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Idea #2: 360° </a:t>
            </a:r>
            <a:r>
              <a:rPr lang="es-VE" dirty="0" err="1" smtClean="0"/>
              <a:t>Dynamic</a:t>
            </a:r>
            <a:r>
              <a:rPr lang="es-VE" dirty="0" smtClean="0"/>
              <a:t> </a:t>
            </a:r>
            <a:r>
              <a:rPr lang="es-VE" dirty="0" err="1" smtClean="0"/>
              <a:t>Sound</a:t>
            </a:r>
            <a:r>
              <a:rPr lang="es-VE" dirty="0" smtClean="0"/>
              <a:t> </a:t>
            </a:r>
            <a:r>
              <a:rPr lang="es-VE" dirty="0" err="1" smtClean="0"/>
              <a:t>Generation</a:t>
            </a:r>
            <a:endParaRPr lang="en-US" dirty="0"/>
          </a:p>
        </p:txBody>
      </p:sp>
      <p:pic>
        <p:nvPicPr>
          <p:cNvPr id="11" name="Picture 30" descr="U:\fsouki\Desktop\a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-114300"/>
            <a:ext cx="7124700" cy="71247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Idea #2: 360° </a:t>
            </a:r>
            <a:r>
              <a:rPr lang="es-VE" dirty="0" err="1" smtClean="0"/>
              <a:t>Dynamic</a:t>
            </a:r>
            <a:r>
              <a:rPr lang="es-VE" dirty="0" smtClean="0"/>
              <a:t> </a:t>
            </a:r>
            <a:r>
              <a:rPr lang="es-VE" dirty="0" err="1" smtClean="0"/>
              <a:t>Sound</a:t>
            </a:r>
            <a:r>
              <a:rPr lang="es-VE" dirty="0" smtClean="0"/>
              <a:t> </a:t>
            </a:r>
            <a:r>
              <a:rPr lang="es-VE" dirty="0" err="1" smtClean="0"/>
              <a:t>Generation</a:t>
            </a:r>
            <a:endParaRPr lang="en-US" dirty="0"/>
          </a:p>
        </p:txBody>
      </p:sp>
      <p:pic>
        <p:nvPicPr>
          <p:cNvPr id="8" name="Picture 31" descr="U:\fsouki\Desktop\a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4300"/>
            <a:ext cx="7124700" cy="71247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Idea #2: 360° </a:t>
            </a:r>
            <a:r>
              <a:rPr lang="es-VE" dirty="0" err="1" smtClean="0"/>
              <a:t>Dynamic</a:t>
            </a:r>
            <a:r>
              <a:rPr lang="es-VE" dirty="0" smtClean="0"/>
              <a:t> </a:t>
            </a:r>
            <a:r>
              <a:rPr lang="es-VE" dirty="0" err="1" smtClean="0"/>
              <a:t>Sound</a:t>
            </a:r>
            <a:r>
              <a:rPr lang="es-VE" dirty="0" smtClean="0"/>
              <a:t> </a:t>
            </a:r>
            <a:r>
              <a:rPr lang="es-VE" dirty="0" err="1" smtClean="0"/>
              <a:t>Generation</a:t>
            </a:r>
            <a:endParaRPr lang="en-US" dirty="0"/>
          </a:p>
        </p:txBody>
      </p:sp>
      <p:pic>
        <p:nvPicPr>
          <p:cNvPr id="9" name="Picture 26" descr="U:\fsouki\Desktop\a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152400"/>
            <a:ext cx="7124700" cy="71247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Idea #2: 360° </a:t>
            </a:r>
            <a:r>
              <a:rPr lang="es-VE" dirty="0" err="1" smtClean="0"/>
              <a:t>Dynamic</a:t>
            </a:r>
            <a:r>
              <a:rPr lang="es-VE" dirty="0" smtClean="0"/>
              <a:t> </a:t>
            </a:r>
            <a:r>
              <a:rPr lang="es-VE" dirty="0" err="1" smtClean="0"/>
              <a:t>Sound</a:t>
            </a:r>
            <a:r>
              <a:rPr lang="es-VE" dirty="0" smtClean="0"/>
              <a:t> </a:t>
            </a:r>
            <a:r>
              <a:rPr lang="es-VE" dirty="0" err="1" smtClean="0"/>
              <a:t>Generation</a:t>
            </a:r>
            <a:endParaRPr lang="en-US" dirty="0"/>
          </a:p>
        </p:txBody>
      </p:sp>
      <p:pic>
        <p:nvPicPr>
          <p:cNvPr id="89091" name="Picture 3" descr="U:\fsouki\Desktop\a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33600" y="-152400"/>
            <a:ext cx="7620000" cy="762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Idea #2: 360° </a:t>
            </a:r>
            <a:r>
              <a:rPr lang="es-VE" dirty="0" err="1" smtClean="0"/>
              <a:t>Dynamic</a:t>
            </a:r>
            <a:r>
              <a:rPr lang="es-VE" dirty="0" smtClean="0"/>
              <a:t> </a:t>
            </a:r>
            <a:r>
              <a:rPr lang="es-VE" dirty="0" err="1" smtClean="0"/>
              <a:t>Sound</a:t>
            </a:r>
            <a:r>
              <a:rPr lang="es-VE" dirty="0" smtClean="0"/>
              <a:t> </a:t>
            </a:r>
            <a:r>
              <a:rPr lang="es-VE" dirty="0" err="1" smtClean="0"/>
              <a:t>Generation</a:t>
            </a:r>
            <a:endParaRPr lang="en-US" dirty="0"/>
          </a:p>
        </p:txBody>
      </p:sp>
      <p:pic>
        <p:nvPicPr>
          <p:cNvPr id="89091" name="Picture 3" descr="U:\fsouki\Desktop\a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33600" y="-152400"/>
            <a:ext cx="7620000" cy="7620000"/>
          </a:xfrm>
          <a:prstGeom prst="rect">
            <a:avLst/>
          </a:prstGeom>
          <a:noFill/>
        </p:spPr>
      </p:pic>
      <p:pic>
        <p:nvPicPr>
          <p:cNvPr id="4" name="Picture 4" descr="U:\fsouki\Desktop\a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-152400"/>
            <a:ext cx="7620000" cy="762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Autofit/>
          </a:bodyPr>
          <a:lstStyle/>
          <a:p>
            <a:r>
              <a:rPr lang="en-US" dirty="0" smtClean="0"/>
              <a:t>The Client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2971800"/>
            <a:ext cx="5257800" cy="1752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s-VE" dirty="0" smtClean="0">
                <a:solidFill>
                  <a:schemeClr val="bg2">
                    <a:lumMod val="75000"/>
                  </a:schemeClr>
                </a:solidFill>
              </a:rPr>
              <a:t>	</a:t>
            </a:r>
            <a:r>
              <a:rPr lang="es-VE" dirty="0" err="1" smtClean="0">
                <a:solidFill>
                  <a:schemeClr val="bg2">
                    <a:lumMod val="75000"/>
                  </a:schemeClr>
                </a:solidFill>
              </a:rPr>
              <a:t>Chautauqua</a:t>
            </a:r>
            <a:r>
              <a:rPr lang="es-VE" dirty="0" smtClean="0">
                <a:solidFill>
                  <a:schemeClr val="bg2">
                    <a:lumMod val="75000"/>
                  </a:schemeClr>
                </a:solidFill>
              </a:rPr>
              <a:t> International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>
              <a:buNone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Festival of Arts</a:t>
            </a:r>
            <a:endParaRPr lang="es-VE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2" descr="U:\fsouki\Desktop\Chautauqua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447800"/>
            <a:ext cx="3590925" cy="1377341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4495800"/>
            <a:ext cx="2259419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Bent Arrow 8"/>
          <p:cNvSpPr/>
          <p:nvPr/>
        </p:nvSpPr>
        <p:spPr>
          <a:xfrm rot="5400000">
            <a:off x="4800600" y="1981200"/>
            <a:ext cx="1028700" cy="7239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 rot="16200000" flipH="1">
            <a:off x="2514600" y="3352800"/>
            <a:ext cx="1028700" cy="10287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Idea #2: 360° </a:t>
            </a:r>
            <a:r>
              <a:rPr lang="es-VE" dirty="0" err="1" smtClean="0"/>
              <a:t>Dynamic</a:t>
            </a:r>
            <a:r>
              <a:rPr lang="es-VE" dirty="0" smtClean="0"/>
              <a:t> </a:t>
            </a:r>
            <a:r>
              <a:rPr lang="es-VE" dirty="0" err="1" smtClean="0"/>
              <a:t>Sound</a:t>
            </a:r>
            <a:r>
              <a:rPr lang="es-VE" dirty="0" smtClean="0"/>
              <a:t> </a:t>
            </a:r>
            <a:r>
              <a:rPr lang="es-VE" dirty="0" err="1" smtClean="0"/>
              <a:t>Generation</a:t>
            </a:r>
            <a:endParaRPr lang="en-US" dirty="0"/>
          </a:p>
        </p:txBody>
      </p:sp>
      <p:pic>
        <p:nvPicPr>
          <p:cNvPr id="89091" name="Picture 3" descr="U:\fsouki\Desktop\a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33600" y="-152400"/>
            <a:ext cx="7620000" cy="7620000"/>
          </a:xfrm>
          <a:prstGeom prst="rect">
            <a:avLst/>
          </a:prstGeom>
          <a:noFill/>
        </p:spPr>
      </p:pic>
      <p:pic>
        <p:nvPicPr>
          <p:cNvPr id="4" name="Picture 4" descr="U:\fsouki\Desktop\a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-152400"/>
            <a:ext cx="7620000" cy="7620000"/>
          </a:xfrm>
          <a:prstGeom prst="rect">
            <a:avLst/>
          </a:prstGeom>
          <a:noFill/>
        </p:spPr>
      </p:pic>
      <p:pic>
        <p:nvPicPr>
          <p:cNvPr id="90114" name="Picture 2" descr="U:\fsouki\Desktop\a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04800" y="-152400"/>
            <a:ext cx="7620000" cy="762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Idea #2: 360° </a:t>
            </a:r>
            <a:r>
              <a:rPr lang="es-VE" dirty="0" err="1" smtClean="0"/>
              <a:t>Dynamic</a:t>
            </a:r>
            <a:r>
              <a:rPr lang="es-VE" dirty="0" smtClean="0"/>
              <a:t> </a:t>
            </a:r>
            <a:r>
              <a:rPr lang="es-VE" dirty="0" err="1" smtClean="0"/>
              <a:t>Sound</a:t>
            </a:r>
            <a:r>
              <a:rPr lang="es-VE" dirty="0" smtClean="0"/>
              <a:t> </a:t>
            </a:r>
            <a:r>
              <a:rPr lang="es-VE" dirty="0" err="1" smtClean="0"/>
              <a:t>Generation</a:t>
            </a:r>
            <a:endParaRPr lang="en-US" dirty="0"/>
          </a:p>
        </p:txBody>
      </p:sp>
      <p:pic>
        <p:nvPicPr>
          <p:cNvPr id="89091" name="Picture 3" descr="U:\fsouki\Desktop\a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33600" y="-152400"/>
            <a:ext cx="7620000" cy="7620000"/>
          </a:xfrm>
          <a:prstGeom prst="rect">
            <a:avLst/>
          </a:prstGeom>
          <a:noFill/>
        </p:spPr>
      </p:pic>
      <p:pic>
        <p:nvPicPr>
          <p:cNvPr id="4" name="Picture 4" descr="U:\fsouki\Desktop\a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-152400"/>
            <a:ext cx="7620000" cy="7620000"/>
          </a:xfrm>
          <a:prstGeom prst="rect">
            <a:avLst/>
          </a:prstGeom>
          <a:noFill/>
        </p:spPr>
      </p:pic>
      <p:pic>
        <p:nvPicPr>
          <p:cNvPr id="90114" name="Picture 2" descr="U:\fsouki\Desktop\a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04800" y="-152400"/>
            <a:ext cx="7620000" cy="7620000"/>
          </a:xfrm>
          <a:prstGeom prst="rect">
            <a:avLst/>
          </a:prstGeom>
          <a:noFill/>
        </p:spPr>
      </p:pic>
      <p:pic>
        <p:nvPicPr>
          <p:cNvPr id="91138" name="Picture 2" descr="U:\fsouki\Desktop\a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0" y="-76200"/>
            <a:ext cx="7620000" cy="762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Idea #2: 360° </a:t>
            </a:r>
            <a:r>
              <a:rPr lang="es-VE" dirty="0" err="1" smtClean="0"/>
              <a:t>Dynamic</a:t>
            </a:r>
            <a:r>
              <a:rPr lang="es-VE" dirty="0" smtClean="0"/>
              <a:t> </a:t>
            </a:r>
            <a:r>
              <a:rPr lang="es-VE" dirty="0" err="1" smtClean="0"/>
              <a:t>Sound</a:t>
            </a:r>
            <a:r>
              <a:rPr lang="es-VE" dirty="0" smtClean="0"/>
              <a:t> </a:t>
            </a:r>
            <a:r>
              <a:rPr lang="es-VE" dirty="0" err="1" smtClean="0"/>
              <a:t>Generation</a:t>
            </a:r>
            <a:endParaRPr lang="en-US" dirty="0"/>
          </a:p>
        </p:txBody>
      </p:sp>
      <p:pic>
        <p:nvPicPr>
          <p:cNvPr id="16" name="Picture 32" descr="U:\fsouki\Desktop\a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52400"/>
            <a:ext cx="7124700" cy="71247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Idea #2: 360° </a:t>
            </a:r>
            <a:r>
              <a:rPr lang="es-VE" dirty="0" err="1" smtClean="0"/>
              <a:t>Dynamic</a:t>
            </a:r>
            <a:r>
              <a:rPr lang="es-VE" dirty="0" smtClean="0"/>
              <a:t> </a:t>
            </a:r>
            <a:r>
              <a:rPr lang="es-VE" dirty="0" err="1" smtClean="0"/>
              <a:t>Sound</a:t>
            </a:r>
            <a:r>
              <a:rPr lang="es-VE" dirty="0" smtClean="0"/>
              <a:t> </a:t>
            </a:r>
            <a:r>
              <a:rPr lang="es-VE" dirty="0" err="1" smtClean="0"/>
              <a:t>Generation</a:t>
            </a:r>
            <a:endParaRPr lang="en-US" dirty="0"/>
          </a:p>
        </p:txBody>
      </p:sp>
      <p:pic>
        <p:nvPicPr>
          <p:cNvPr id="8" name="Picture 27" descr="U:\fsouki\Desktop\a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52400"/>
            <a:ext cx="7124700" cy="71247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Our</a:t>
            </a:r>
            <a:r>
              <a:rPr lang="es-VE" dirty="0" smtClean="0"/>
              <a:t> Top 3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VE" dirty="0" smtClean="0"/>
              <a:t>Idea #1: </a:t>
            </a:r>
            <a:r>
              <a:rPr lang="es-VE" dirty="0" err="1" smtClean="0"/>
              <a:t>Multiple</a:t>
            </a:r>
            <a:r>
              <a:rPr lang="es-VE" dirty="0" smtClean="0"/>
              <a:t> </a:t>
            </a:r>
            <a:r>
              <a:rPr lang="es-VE" dirty="0" err="1" smtClean="0"/>
              <a:t>Perspectives</a:t>
            </a:r>
            <a:endParaRPr lang="es-VE" dirty="0" smtClean="0"/>
          </a:p>
          <a:p>
            <a:endParaRPr lang="es-VE" dirty="0" smtClean="0"/>
          </a:p>
          <a:p>
            <a:r>
              <a:rPr lang="es-VE" dirty="0" smtClean="0"/>
              <a:t>Idea #2: 360° </a:t>
            </a:r>
            <a:r>
              <a:rPr lang="es-VE" dirty="0" err="1" smtClean="0"/>
              <a:t>dynamic</a:t>
            </a:r>
            <a:r>
              <a:rPr lang="es-VE" dirty="0" smtClean="0"/>
              <a:t> </a:t>
            </a:r>
            <a:r>
              <a:rPr lang="es-VE" dirty="0" err="1" smtClean="0"/>
              <a:t>sound</a:t>
            </a:r>
            <a:r>
              <a:rPr lang="es-VE" dirty="0" smtClean="0"/>
              <a:t> </a:t>
            </a:r>
            <a:r>
              <a:rPr lang="es-VE" dirty="0" err="1" smtClean="0"/>
              <a:t>generation</a:t>
            </a:r>
            <a:endParaRPr lang="es-VE" dirty="0" smtClean="0"/>
          </a:p>
          <a:p>
            <a:endParaRPr lang="es-VE" dirty="0" smtClean="0"/>
          </a:p>
          <a:p>
            <a:r>
              <a:rPr lang="es-VE" dirty="0" smtClean="0"/>
              <a:t>Idea #3: </a:t>
            </a:r>
            <a:r>
              <a:rPr lang="es-VE" dirty="0" err="1" smtClean="0"/>
              <a:t>Audience-controlled</a:t>
            </a:r>
            <a:r>
              <a:rPr lang="es-VE" dirty="0" smtClean="0"/>
              <a:t> </a:t>
            </a:r>
            <a:r>
              <a:rPr lang="es-VE" dirty="0" err="1" smtClean="0"/>
              <a:t>lights</a:t>
            </a:r>
            <a:endParaRPr lang="es-VE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Our</a:t>
            </a:r>
            <a:r>
              <a:rPr lang="es-VE" dirty="0" smtClean="0"/>
              <a:t> Top 3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VE" sz="2400" dirty="0" smtClean="0"/>
              <a:t>Idea #1: </a:t>
            </a:r>
            <a:r>
              <a:rPr lang="es-VE" sz="2400" dirty="0" err="1" smtClean="0"/>
              <a:t>Multiple</a:t>
            </a:r>
            <a:r>
              <a:rPr lang="es-VE" sz="2400" dirty="0" smtClean="0"/>
              <a:t> </a:t>
            </a:r>
            <a:r>
              <a:rPr lang="es-VE" sz="2400" dirty="0" err="1" smtClean="0"/>
              <a:t>Perspectives</a:t>
            </a:r>
            <a:endParaRPr lang="es-VE" sz="2400" dirty="0" smtClean="0"/>
          </a:p>
          <a:p>
            <a:endParaRPr lang="es-VE" dirty="0" smtClean="0"/>
          </a:p>
          <a:p>
            <a:r>
              <a:rPr lang="es-VE" sz="2400" dirty="0" smtClean="0"/>
              <a:t>Idea #2: 360° </a:t>
            </a:r>
            <a:r>
              <a:rPr lang="es-VE" sz="2400" dirty="0" err="1" smtClean="0"/>
              <a:t>dynamic</a:t>
            </a:r>
            <a:r>
              <a:rPr lang="es-VE" sz="2400" dirty="0" smtClean="0"/>
              <a:t> </a:t>
            </a:r>
            <a:r>
              <a:rPr lang="es-VE" sz="2400" dirty="0" err="1" smtClean="0"/>
              <a:t>sound</a:t>
            </a:r>
            <a:r>
              <a:rPr lang="es-VE" sz="2400" dirty="0" smtClean="0"/>
              <a:t> </a:t>
            </a:r>
            <a:r>
              <a:rPr lang="es-VE" sz="2400" dirty="0" err="1" smtClean="0"/>
              <a:t>generation</a:t>
            </a:r>
            <a:endParaRPr lang="es-VE" sz="2400" dirty="0" smtClean="0"/>
          </a:p>
          <a:p>
            <a:endParaRPr lang="es-VE" dirty="0" smtClean="0"/>
          </a:p>
          <a:p>
            <a:r>
              <a:rPr lang="es-VE" sz="4800" dirty="0" smtClean="0">
                <a:solidFill>
                  <a:schemeClr val="bg2">
                    <a:lumMod val="75000"/>
                  </a:schemeClr>
                </a:solidFill>
              </a:rPr>
              <a:t>Idea #3: </a:t>
            </a:r>
            <a:r>
              <a:rPr lang="es-VE" sz="4800" dirty="0" err="1" smtClean="0">
                <a:solidFill>
                  <a:schemeClr val="bg2">
                    <a:lumMod val="75000"/>
                  </a:schemeClr>
                </a:solidFill>
              </a:rPr>
              <a:t>Audience-controlled</a:t>
            </a:r>
            <a:r>
              <a:rPr lang="es-VE" sz="48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VE" sz="4800" dirty="0" err="1" smtClean="0">
                <a:solidFill>
                  <a:schemeClr val="bg2">
                    <a:lumMod val="75000"/>
                  </a:schemeClr>
                </a:solidFill>
              </a:rPr>
              <a:t>lights</a:t>
            </a:r>
            <a:endParaRPr lang="es-VE" sz="480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Idea #3: </a:t>
            </a:r>
            <a:r>
              <a:rPr lang="es-VE" dirty="0" err="1" smtClean="0"/>
              <a:t>Audience-controlled</a:t>
            </a:r>
            <a:r>
              <a:rPr lang="es-VE" dirty="0" smtClean="0"/>
              <a:t> </a:t>
            </a:r>
            <a:r>
              <a:rPr lang="es-VE" dirty="0" err="1" smtClean="0"/>
              <a:t>Lights</a:t>
            </a:r>
            <a:endParaRPr lang="en-US" dirty="0"/>
          </a:p>
        </p:txBody>
      </p:sp>
      <p:pic>
        <p:nvPicPr>
          <p:cNvPr id="3" name="Picture 12" descr="U:\fsouki\Desktop\aud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447800"/>
            <a:ext cx="4972050" cy="41022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Idea #3: </a:t>
            </a:r>
            <a:r>
              <a:rPr lang="es-VE" dirty="0" err="1" smtClean="0"/>
              <a:t>Audience-controlled</a:t>
            </a:r>
            <a:r>
              <a:rPr lang="es-VE" dirty="0" smtClean="0"/>
              <a:t> </a:t>
            </a:r>
            <a:r>
              <a:rPr lang="es-VE" dirty="0" err="1" smtClean="0"/>
              <a:t>Lights</a:t>
            </a:r>
            <a:endParaRPr lang="en-US" dirty="0"/>
          </a:p>
        </p:txBody>
      </p:sp>
      <p:pic>
        <p:nvPicPr>
          <p:cNvPr id="3" name="Picture 13" descr="U:\fsouki\Desktop\aud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447800"/>
            <a:ext cx="4972050" cy="41022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Idea #3: </a:t>
            </a:r>
            <a:r>
              <a:rPr lang="es-VE" dirty="0" err="1" smtClean="0"/>
              <a:t>Audience-controlled</a:t>
            </a:r>
            <a:r>
              <a:rPr lang="es-VE" dirty="0" smtClean="0"/>
              <a:t> </a:t>
            </a:r>
            <a:r>
              <a:rPr lang="es-VE" dirty="0" err="1" smtClean="0"/>
              <a:t>Lights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447800"/>
            <a:ext cx="4953000" cy="406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Idea #3: </a:t>
            </a:r>
            <a:r>
              <a:rPr lang="es-VE" dirty="0" err="1" smtClean="0"/>
              <a:t>Audience-controlled</a:t>
            </a:r>
            <a:r>
              <a:rPr lang="es-VE" dirty="0" smtClean="0"/>
              <a:t> </a:t>
            </a:r>
            <a:r>
              <a:rPr lang="es-VE" dirty="0" err="1" smtClean="0"/>
              <a:t>Lights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447799"/>
            <a:ext cx="4953000" cy="406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Autofit/>
          </a:bodyPr>
          <a:lstStyle/>
          <a:p>
            <a:r>
              <a:rPr lang="en-US" dirty="0" smtClean="0"/>
              <a:t>The Client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2819400"/>
            <a:ext cx="36195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 descr="U:\fsouki\Desktop\Untitled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819400"/>
            <a:ext cx="2095500" cy="24860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Idea #3: </a:t>
            </a:r>
            <a:r>
              <a:rPr lang="es-VE" dirty="0" err="1" smtClean="0"/>
              <a:t>Audience-controlled</a:t>
            </a:r>
            <a:r>
              <a:rPr lang="es-VE" dirty="0" smtClean="0"/>
              <a:t> </a:t>
            </a:r>
            <a:r>
              <a:rPr lang="es-VE" dirty="0" err="1" smtClean="0"/>
              <a:t>Lights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447800"/>
            <a:ext cx="4953000" cy="406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Idea #3: </a:t>
            </a:r>
            <a:r>
              <a:rPr lang="es-VE" dirty="0" err="1" smtClean="0"/>
              <a:t>Audience-controlled</a:t>
            </a:r>
            <a:r>
              <a:rPr lang="es-VE" dirty="0" smtClean="0"/>
              <a:t> </a:t>
            </a:r>
            <a:r>
              <a:rPr lang="es-VE" dirty="0" err="1" smtClean="0"/>
              <a:t>Lights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447800"/>
            <a:ext cx="4953000" cy="406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Idea #3: </a:t>
            </a:r>
            <a:r>
              <a:rPr lang="es-VE" dirty="0" err="1" smtClean="0"/>
              <a:t>Audience-controlled</a:t>
            </a:r>
            <a:r>
              <a:rPr lang="es-VE" dirty="0" smtClean="0"/>
              <a:t> </a:t>
            </a:r>
            <a:r>
              <a:rPr lang="es-VE" dirty="0" err="1" smtClean="0"/>
              <a:t>Lights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447800"/>
            <a:ext cx="4953000" cy="405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Idea #3: </a:t>
            </a:r>
            <a:r>
              <a:rPr lang="es-VE" dirty="0" err="1" smtClean="0"/>
              <a:t>Audience-controlled</a:t>
            </a:r>
            <a:r>
              <a:rPr lang="es-VE" dirty="0" smtClean="0"/>
              <a:t> </a:t>
            </a:r>
            <a:r>
              <a:rPr lang="es-VE" dirty="0" err="1" smtClean="0"/>
              <a:t>Lights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447800"/>
            <a:ext cx="4953000" cy="405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Idea #3: </a:t>
            </a:r>
            <a:r>
              <a:rPr lang="es-VE" dirty="0" err="1" smtClean="0"/>
              <a:t>Audience-controlled</a:t>
            </a:r>
            <a:r>
              <a:rPr lang="es-VE" dirty="0" smtClean="0"/>
              <a:t> </a:t>
            </a:r>
            <a:r>
              <a:rPr lang="es-VE" dirty="0" err="1" smtClean="0"/>
              <a:t>Lights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447800"/>
            <a:ext cx="4953000" cy="405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Idea #3: </a:t>
            </a:r>
            <a:r>
              <a:rPr lang="es-VE" dirty="0" err="1" smtClean="0"/>
              <a:t>Audience-controlled</a:t>
            </a:r>
            <a:r>
              <a:rPr lang="es-VE" dirty="0" smtClean="0"/>
              <a:t> </a:t>
            </a:r>
            <a:r>
              <a:rPr lang="es-VE" dirty="0" err="1" smtClean="0"/>
              <a:t>Lights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447800"/>
            <a:ext cx="4953000" cy="405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Idea #3: </a:t>
            </a:r>
            <a:r>
              <a:rPr lang="es-VE" dirty="0" err="1" smtClean="0"/>
              <a:t>Audience-controlled</a:t>
            </a:r>
            <a:r>
              <a:rPr lang="es-VE" dirty="0" smtClean="0"/>
              <a:t> </a:t>
            </a:r>
            <a:r>
              <a:rPr lang="es-VE" dirty="0" err="1" smtClean="0"/>
              <a:t>Lights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447800"/>
            <a:ext cx="4953000" cy="405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Idea #3: </a:t>
            </a:r>
            <a:r>
              <a:rPr lang="es-VE" dirty="0" err="1" smtClean="0"/>
              <a:t>Audienece-controlled</a:t>
            </a:r>
            <a:r>
              <a:rPr lang="es-VE" dirty="0" smtClean="0"/>
              <a:t> </a:t>
            </a:r>
            <a:r>
              <a:rPr lang="es-VE" dirty="0" err="1" smtClean="0"/>
              <a:t>Lights</a:t>
            </a:r>
            <a:endParaRPr lang="en-US" dirty="0"/>
          </a:p>
        </p:txBody>
      </p:sp>
      <p:pic>
        <p:nvPicPr>
          <p:cNvPr id="97282" name="Picture 2" descr="U:\fsouki\Desktop\l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362200"/>
            <a:ext cx="2514600" cy="2514600"/>
          </a:xfrm>
          <a:prstGeom prst="rect">
            <a:avLst/>
          </a:prstGeom>
          <a:noFill/>
        </p:spPr>
      </p:pic>
      <p:pic>
        <p:nvPicPr>
          <p:cNvPr id="97283" name="Picture 3" descr="U:\fsouki\Desktop\l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2438400"/>
            <a:ext cx="2514600" cy="2514600"/>
          </a:xfrm>
          <a:prstGeom prst="rect">
            <a:avLst/>
          </a:prstGeom>
          <a:noFill/>
        </p:spPr>
      </p:pic>
      <p:pic>
        <p:nvPicPr>
          <p:cNvPr id="97284" name="Picture 4" descr="U:\fsouki\Desktop\l3}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1371600"/>
            <a:ext cx="2514600" cy="2514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Schedule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85800" y="1447800"/>
          <a:ext cx="7768535" cy="3700542"/>
        </p:xfrm>
        <a:graphic>
          <a:graphicData uri="http://schemas.openxmlformats.org/drawingml/2006/table">
            <a:tbl>
              <a:tblPr/>
              <a:tblGrid>
                <a:gridCol w="432475"/>
                <a:gridCol w="432475"/>
                <a:gridCol w="432475"/>
                <a:gridCol w="501885"/>
                <a:gridCol w="432475"/>
                <a:gridCol w="432475"/>
                <a:gridCol w="432475"/>
                <a:gridCol w="432475"/>
                <a:gridCol w="501885"/>
                <a:gridCol w="501885"/>
                <a:gridCol w="501885"/>
                <a:gridCol w="432475"/>
                <a:gridCol w="432475"/>
                <a:gridCol w="432475"/>
                <a:gridCol w="501885"/>
                <a:gridCol w="432475"/>
                <a:gridCol w="501885"/>
              </a:tblGrid>
              <a:tr h="287743">
                <a:tc gridSpan="17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latin typeface="Minion Pro"/>
                        </a:rPr>
                        <a:t>Chautauqua Interactive Semester-long Schedule</a:t>
                      </a:r>
                    </a:p>
                  </a:txBody>
                  <a:tcPr marL="7948" marR="7948" marT="7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6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Week1</a:t>
                      </a:r>
                    </a:p>
                  </a:txBody>
                  <a:tcPr marL="7948" marR="7948" marT="79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Week2</a:t>
                      </a:r>
                    </a:p>
                  </a:txBody>
                  <a:tcPr marL="7948" marR="7948" marT="79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Week3</a:t>
                      </a:r>
                    </a:p>
                  </a:txBody>
                  <a:tcPr marL="7948" marR="7948" marT="79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Week4</a:t>
                      </a:r>
                      <a:b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Quarters</a:t>
                      </a:r>
                    </a:p>
                  </a:txBody>
                  <a:tcPr marL="7948" marR="7948" marT="7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Week5</a:t>
                      </a:r>
                    </a:p>
                  </a:txBody>
                  <a:tcPr marL="7948" marR="7948" marT="7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Week6</a:t>
                      </a:r>
                    </a:p>
                  </a:txBody>
                  <a:tcPr marL="7948" marR="7948" marT="79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Week7</a:t>
                      </a:r>
                    </a:p>
                  </a:txBody>
                  <a:tcPr marL="7948" marR="7948" marT="79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Week8</a:t>
                      </a:r>
                    </a:p>
                  </a:txBody>
                  <a:tcPr marL="7948" marR="7948" marT="79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Spring</a:t>
                      </a:r>
                      <a:br>
                        <a:rPr lang="en-U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Break</a:t>
                      </a:r>
                    </a:p>
                  </a:txBody>
                  <a:tcPr marL="7948" marR="7948" marT="7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Week9</a:t>
                      </a:r>
                      <a:b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Halfs</a:t>
                      </a:r>
                    </a:p>
                  </a:txBody>
                  <a:tcPr marL="7948" marR="7948" marT="7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Week10</a:t>
                      </a:r>
                      <a:br>
                        <a:rPr lang="en-U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GDC</a:t>
                      </a:r>
                    </a:p>
                  </a:txBody>
                  <a:tcPr marL="7948" marR="7948" marT="7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Week11</a:t>
                      </a:r>
                    </a:p>
                  </a:txBody>
                  <a:tcPr marL="7948" marR="7948" marT="7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Week12</a:t>
                      </a:r>
                    </a:p>
                  </a:txBody>
                  <a:tcPr marL="7948" marR="7948" marT="79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Week13</a:t>
                      </a:r>
                    </a:p>
                  </a:txBody>
                  <a:tcPr marL="7948" marR="7948" marT="79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Week14</a:t>
                      </a:r>
                      <a:b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Soft</a:t>
                      </a:r>
                    </a:p>
                  </a:txBody>
                  <a:tcPr marL="7948" marR="7948" marT="7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Week15</a:t>
                      </a:r>
                    </a:p>
                  </a:txBody>
                  <a:tcPr marL="7948" marR="7948" marT="7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Finals</a:t>
                      </a:r>
                    </a:p>
                  </a:txBody>
                  <a:tcPr marL="7948" marR="7948" marT="7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49B"/>
                    </a:solidFill>
                  </a:tcPr>
                </a:tc>
              </a:tr>
              <a:tr h="1589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589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58974">
                <a:tc rowSpan="2" gridSpan="5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Research</a:t>
                      </a:r>
                    </a:p>
                  </a:txBody>
                  <a:tcPr marL="7948" marR="7948" marT="794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0497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58974"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589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589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 rowSpan="2" gridSpan="5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Brainstorm</a:t>
                      </a:r>
                    </a:p>
                  </a:txBody>
                  <a:tcPr marL="7948" marR="7948" marT="79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38ED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589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589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589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rowSpan="2" gridSpan="11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Development</a:t>
                      </a:r>
                    </a:p>
                  </a:txBody>
                  <a:tcPr marL="7948" marR="7948" marT="79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589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gridSpan="1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589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589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 rowSpan="2" gridSpan="10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Planning for Performance/Symposium</a:t>
                      </a:r>
                    </a:p>
                  </a:txBody>
                  <a:tcPr marL="7948" marR="7948" marT="79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6D0A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589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 gridSpan="10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589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24832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Polishing</a:t>
                      </a:r>
                    </a:p>
                  </a:txBody>
                  <a:tcPr marL="7948" marR="7948" marT="79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24832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589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589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8" marR="7948" marT="79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447800"/>
            <a:ext cx="47625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Major</a:t>
            </a:r>
            <a:r>
              <a:rPr lang="es-VE" dirty="0" smtClean="0"/>
              <a:t> </a:t>
            </a:r>
            <a:r>
              <a:rPr lang="es-VE" dirty="0" err="1" smtClean="0"/>
              <a:t>Turnaround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38600" y="1981200"/>
            <a:ext cx="4343400" cy="685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One long performance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Autofit/>
          </a:bodyPr>
          <a:lstStyle/>
          <a:p>
            <a:r>
              <a:rPr lang="en-US" dirty="0" smtClean="0"/>
              <a:t>The Client</a:t>
            </a:r>
            <a:endParaRPr lang="en-US" dirty="0"/>
          </a:p>
        </p:txBody>
      </p:sp>
      <p:pic>
        <p:nvPicPr>
          <p:cNvPr id="3074" name="Picture 2" descr="\\randon\Temp\ChautauquaTemp\ChataquaSummer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524000"/>
            <a:ext cx="2168121" cy="2157413"/>
          </a:xfrm>
          <a:prstGeom prst="rect">
            <a:avLst/>
          </a:prstGeom>
          <a:noFill/>
        </p:spPr>
      </p:pic>
      <p:pic>
        <p:nvPicPr>
          <p:cNvPr id="3075" name="Picture 3" descr="\\randon\Temp\ChautauquaTemp\ChataquaSummer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1981200"/>
            <a:ext cx="1278467" cy="2876550"/>
          </a:xfrm>
          <a:prstGeom prst="rect">
            <a:avLst/>
          </a:prstGeom>
          <a:noFill/>
        </p:spPr>
      </p:pic>
      <p:pic>
        <p:nvPicPr>
          <p:cNvPr id="3076" name="Picture 4" descr="\\randon\Temp\ChautauquaTemp\ChatauaSummer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1905000"/>
            <a:ext cx="2465949" cy="3235325"/>
          </a:xfrm>
          <a:prstGeom prst="rect">
            <a:avLst/>
          </a:prstGeom>
          <a:noFill/>
        </p:spPr>
      </p:pic>
      <p:pic>
        <p:nvPicPr>
          <p:cNvPr id="3077" name="Picture 5" descr="\\randon\Temp\ChautauquaTemp\ChatauaSummer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3962400"/>
            <a:ext cx="2619341" cy="1752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447800"/>
            <a:ext cx="47625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Major</a:t>
            </a:r>
            <a:r>
              <a:rPr lang="es-VE" dirty="0" smtClean="0"/>
              <a:t> </a:t>
            </a:r>
            <a:r>
              <a:rPr lang="es-VE" dirty="0" err="1" smtClean="0"/>
              <a:t>Turnaround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38600" y="1981200"/>
            <a:ext cx="4343400" cy="685800"/>
          </a:xfrm>
        </p:spPr>
        <p:txBody>
          <a:bodyPr/>
          <a:lstStyle/>
          <a:p>
            <a:pPr>
              <a:buNone/>
            </a:pPr>
            <a:r>
              <a:rPr lang="en-US" strike="sngStrike" dirty="0" smtClean="0"/>
              <a:t>One long performance</a:t>
            </a:r>
            <a:endParaRPr lang="en-US" strike="sngStrike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438400" y="3581400"/>
            <a:ext cx="57150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Two or three smaller proofs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concept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Major</a:t>
            </a:r>
            <a:r>
              <a:rPr lang="es-VE" dirty="0" smtClean="0"/>
              <a:t> </a:t>
            </a:r>
            <a:r>
              <a:rPr lang="es-VE" dirty="0" err="1" smtClean="0"/>
              <a:t>Turnaround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6002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What does this mean</a:t>
            </a:r>
            <a:r>
              <a:rPr lang="es-VE" dirty="0" smtClean="0">
                <a:solidFill>
                  <a:schemeClr val="bg2">
                    <a:lumMod val="75000"/>
                  </a:schemeClr>
                </a:solidFill>
              </a:rPr>
              <a:t>?</a:t>
            </a:r>
          </a:p>
          <a:p>
            <a:pPr>
              <a:buNone/>
            </a:pPr>
            <a:endParaRPr lang="es-VE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s-VE" dirty="0" err="1" smtClean="0"/>
              <a:t>Room</a:t>
            </a:r>
            <a:r>
              <a:rPr lang="es-VE" dirty="0" smtClean="0"/>
              <a:t> </a:t>
            </a:r>
            <a:r>
              <a:rPr lang="es-VE" dirty="0" err="1" smtClean="0"/>
              <a:t>for</a:t>
            </a:r>
            <a:r>
              <a:rPr lang="es-VE" dirty="0" smtClean="0"/>
              <a:t> more ideas </a:t>
            </a:r>
            <a:r>
              <a:rPr lang="es-VE" dirty="0" err="1" smtClean="0"/>
              <a:t>to</a:t>
            </a:r>
            <a:r>
              <a:rPr lang="es-VE" dirty="0" smtClean="0"/>
              <a:t> </a:t>
            </a:r>
            <a:r>
              <a:rPr lang="es-VE" dirty="0" err="1" smtClean="0"/>
              <a:t>develop</a:t>
            </a:r>
            <a:endParaRPr lang="es-VE" dirty="0" smtClean="0"/>
          </a:p>
          <a:p>
            <a:r>
              <a:rPr lang="es-VE" dirty="0" smtClean="0"/>
              <a:t>Ideas </a:t>
            </a:r>
            <a:r>
              <a:rPr lang="es-VE" dirty="0" err="1" smtClean="0"/>
              <a:t>will</a:t>
            </a:r>
            <a:r>
              <a:rPr lang="es-VE" dirty="0" smtClean="0"/>
              <a:t> </a:t>
            </a:r>
            <a:r>
              <a:rPr lang="es-VE" dirty="0" err="1" smtClean="0"/>
              <a:t>not</a:t>
            </a:r>
            <a:r>
              <a:rPr lang="es-VE" dirty="0" smtClean="0"/>
              <a:t> </a:t>
            </a:r>
            <a:r>
              <a:rPr lang="es-VE" dirty="0" err="1" smtClean="0"/>
              <a:t>be</a:t>
            </a:r>
            <a:r>
              <a:rPr lang="es-VE" dirty="0" smtClean="0"/>
              <a:t> as </a:t>
            </a:r>
            <a:r>
              <a:rPr lang="es-VE" dirty="0" err="1" smtClean="0"/>
              <a:t>fleshed</a:t>
            </a:r>
            <a:r>
              <a:rPr lang="es-VE" dirty="0" smtClean="0"/>
              <a:t> </a:t>
            </a:r>
            <a:r>
              <a:rPr lang="es-VE" dirty="0" err="1" smtClean="0"/>
              <a:t>out</a:t>
            </a:r>
            <a:endParaRPr lang="es-VE" dirty="0" smtClean="0"/>
          </a:p>
          <a:p>
            <a:r>
              <a:rPr lang="es-VE" dirty="0" err="1" smtClean="0"/>
              <a:t>We</a:t>
            </a:r>
            <a:r>
              <a:rPr lang="es-VE" dirty="0" smtClean="0"/>
              <a:t> </a:t>
            </a:r>
            <a:r>
              <a:rPr lang="es-VE" dirty="0" err="1" smtClean="0"/>
              <a:t>will</a:t>
            </a:r>
            <a:r>
              <a:rPr lang="es-VE" dirty="0" smtClean="0"/>
              <a:t> </a:t>
            </a:r>
            <a:r>
              <a:rPr lang="es-VE" dirty="0" err="1" smtClean="0"/>
              <a:t>aim</a:t>
            </a:r>
            <a:r>
              <a:rPr lang="es-VE" dirty="0" smtClean="0"/>
              <a:t> </a:t>
            </a:r>
            <a:r>
              <a:rPr lang="es-VE" dirty="0" err="1" smtClean="0"/>
              <a:t>to</a:t>
            </a:r>
            <a:r>
              <a:rPr lang="es-VE" dirty="0" smtClean="0"/>
              <a:t> </a:t>
            </a:r>
            <a:r>
              <a:rPr lang="es-VE" dirty="0" err="1" smtClean="0"/>
              <a:t>have</a:t>
            </a:r>
            <a:r>
              <a:rPr lang="es-VE" dirty="0" smtClean="0"/>
              <a:t> </a:t>
            </a:r>
            <a:r>
              <a:rPr lang="es-VE" dirty="0" err="1" smtClean="0"/>
              <a:t>two</a:t>
            </a:r>
            <a:r>
              <a:rPr lang="es-VE" dirty="0" smtClean="0"/>
              <a:t> </a:t>
            </a:r>
            <a:r>
              <a:rPr lang="es-VE" dirty="0" err="1" smtClean="0"/>
              <a:t>or</a:t>
            </a:r>
            <a:r>
              <a:rPr lang="es-VE" dirty="0" smtClean="0"/>
              <a:t> </a:t>
            </a:r>
            <a:r>
              <a:rPr lang="es-VE" dirty="0" err="1" smtClean="0"/>
              <a:t>three</a:t>
            </a:r>
            <a:r>
              <a:rPr lang="es-VE" dirty="0" smtClean="0"/>
              <a:t> </a:t>
            </a:r>
            <a:r>
              <a:rPr lang="es-VE" smtClean="0"/>
              <a:t>working</a:t>
            </a:r>
            <a:r>
              <a:rPr lang="es-VE" dirty="0" smtClean="0"/>
              <a:t> </a:t>
            </a:r>
            <a:r>
              <a:rPr lang="es-VE" dirty="0" err="1" smtClean="0"/>
              <a:t>prototypes</a:t>
            </a:r>
            <a:endParaRPr lang="es-VE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New Schedule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1219200"/>
          <a:ext cx="6857999" cy="2121273"/>
        </p:xfrm>
        <a:graphic>
          <a:graphicData uri="http://schemas.openxmlformats.org/drawingml/2006/table">
            <a:tbl>
              <a:tblPr/>
              <a:tblGrid>
                <a:gridCol w="1049848"/>
                <a:gridCol w="1049848"/>
                <a:gridCol w="1049848"/>
                <a:gridCol w="1049848"/>
                <a:gridCol w="694863"/>
                <a:gridCol w="1278951"/>
                <a:gridCol w="684793"/>
              </a:tblGrid>
              <a:tr h="5136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Week5</a:t>
                      </a:r>
                    </a:p>
                  </a:txBody>
                  <a:tcPr marL="6724" marR="6724" marT="67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Week6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Week7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Week8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 Vacation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Week9</a:t>
                      </a:r>
                      <a:br>
                        <a:rPr lang="en-US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1/2 Presentations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Week10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</a:tr>
              <a:tr h="1997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724" marR="6724" marT="67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Spring </a:t>
                      </a:r>
                      <a:br>
                        <a:rPr lang="en-US" sz="11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Break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GDC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</a:tr>
              <a:tr h="1997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cycle1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7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cycle1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7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cycle2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Testing &amp; Evaluation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cycle3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97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cycle1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7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cycle1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7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cycle2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cycle3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cycle3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97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cycle1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7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Testing &amp; Evaluation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cycle2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cycle3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Testing &amp; Evaluation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97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cycle1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7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cycle2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cycle2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cycle3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Testing &amp; Evaluation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97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cycle1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7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cycle2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cycle2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cycle3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Testing &amp; Evaluation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976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92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2/9 - 2/13</a:t>
                      </a:r>
                    </a:p>
                  </a:txBody>
                  <a:tcPr marL="6724" marR="6724" marT="67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2/16 - 2/20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2/23 - 2/27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3/2 - 3/6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3/9 - 3/15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3/16 - 3/20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3/23 - 3/27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600200" y="3429000"/>
          <a:ext cx="6858005" cy="2198675"/>
        </p:xfrm>
        <a:graphic>
          <a:graphicData uri="http://schemas.openxmlformats.org/drawingml/2006/table">
            <a:tbl>
              <a:tblPr/>
              <a:tblGrid>
                <a:gridCol w="1176868"/>
                <a:gridCol w="1176868"/>
                <a:gridCol w="1176868"/>
                <a:gridCol w="939800"/>
                <a:gridCol w="1176868"/>
                <a:gridCol w="1210733"/>
              </a:tblGrid>
              <a:tr h="5324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Week11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Week12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Week13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Week14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Week15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Week16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49B"/>
                    </a:solidFill>
                  </a:tcPr>
                </a:tc>
              </a:tr>
              <a:tr h="20705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545" marR="7545" marT="7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545" marR="7545" marT="7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545" marR="7545" marT="7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545" marR="7545" marT="7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545" marR="7545" marT="75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545" marR="7545" marT="75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1849B"/>
                    </a:solidFill>
                  </a:tcPr>
                </a:tc>
              </a:tr>
              <a:tr h="2070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cycle4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cycle4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Testing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Soft</a:t>
                      </a:r>
                      <a:br>
                        <a:rPr lang="en-US" sz="14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Opening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Polishing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Final</a:t>
                      </a:r>
                      <a:br>
                        <a:rPr lang="en-US" sz="14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Presentations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849B"/>
                    </a:solidFill>
                  </a:tcPr>
                </a:tc>
              </a:tr>
              <a:tr h="2070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cycle4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cycle4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Testing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Polishing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0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cycle4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cycle4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Testing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Polishing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0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cycle4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cycle4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Testing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Polishing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0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cycle4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scrum cycle4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Testing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Polishing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0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545" marR="7545" marT="75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545" marR="7545" marT="75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545" marR="7545" marT="75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545" marR="7545" marT="75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545" marR="7545" marT="75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545" marR="7545" marT="75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49B"/>
                    </a:solidFill>
                  </a:tcPr>
                </a:tc>
              </a:tr>
              <a:tr h="2169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3/30 to 4/3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4/6 to 4/10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4/13 to 4/15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4/20 to 4/24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4/27 to 5/1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5/4 to 5/18</a:t>
                      </a:r>
                    </a:p>
                  </a:txBody>
                  <a:tcPr marL="7545" marR="7545" marT="75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49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Problems</a:t>
            </a:r>
            <a:r>
              <a:rPr lang="es-VE" dirty="0" smtClean="0"/>
              <a:t> + </a:t>
            </a:r>
            <a:r>
              <a:rPr lang="es-VE" dirty="0" err="1" smtClean="0"/>
              <a:t>Risks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828800"/>
            <a:ext cx="8229600" cy="4525963"/>
          </a:xfrm>
        </p:spPr>
        <p:txBody>
          <a:bodyPr/>
          <a:lstStyle/>
          <a:p>
            <a:r>
              <a:rPr lang="es-VE" dirty="0" smtClean="0"/>
              <a:t>New </a:t>
            </a:r>
            <a:r>
              <a:rPr lang="es-VE" dirty="0" err="1" smtClean="0"/>
              <a:t>direction</a:t>
            </a:r>
            <a:r>
              <a:rPr lang="es-VE" dirty="0" smtClean="0"/>
              <a:t>: </a:t>
            </a:r>
            <a:r>
              <a:rPr lang="es-VE" dirty="0" err="1" smtClean="0"/>
              <a:t>we</a:t>
            </a:r>
            <a:r>
              <a:rPr lang="es-VE" dirty="0" smtClean="0"/>
              <a:t> </a:t>
            </a:r>
            <a:r>
              <a:rPr lang="es-VE" dirty="0" err="1" smtClean="0"/>
              <a:t>found</a:t>
            </a:r>
            <a:r>
              <a:rPr lang="es-VE" dirty="0" smtClean="0"/>
              <a:t> </a:t>
            </a:r>
            <a:r>
              <a:rPr lang="es-VE" dirty="0" err="1" smtClean="0"/>
              <a:t>out</a:t>
            </a:r>
            <a:r>
              <a:rPr lang="es-VE" dirty="0" smtClean="0"/>
              <a:t> </a:t>
            </a:r>
            <a:r>
              <a:rPr lang="es-VE" dirty="0" err="1" smtClean="0"/>
              <a:t>yesterday</a:t>
            </a:r>
            <a:endParaRPr lang="es-VE" dirty="0" smtClean="0"/>
          </a:p>
          <a:p>
            <a:r>
              <a:rPr lang="es-VE" dirty="0" smtClean="0"/>
              <a:t>Re-</a:t>
            </a:r>
            <a:r>
              <a:rPr lang="es-VE" dirty="0" err="1" smtClean="0"/>
              <a:t>focus</a:t>
            </a:r>
            <a:r>
              <a:rPr lang="es-VE" dirty="0" smtClean="0"/>
              <a:t> and re-</a:t>
            </a:r>
            <a:r>
              <a:rPr lang="es-VE" dirty="0" err="1" smtClean="0"/>
              <a:t>scope</a:t>
            </a:r>
            <a:r>
              <a:rPr lang="es-VE" dirty="0" smtClean="0"/>
              <a:t> </a:t>
            </a:r>
            <a:r>
              <a:rPr lang="es-VE" dirty="0" err="1" smtClean="0"/>
              <a:t>our</a:t>
            </a:r>
            <a:r>
              <a:rPr lang="es-VE" dirty="0" smtClean="0"/>
              <a:t> </a:t>
            </a:r>
            <a:r>
              <a:rPr lang="es-VE" dirty="0" err="1" smtClean="0"/>
              <a:t>goals</a:t>
            </a:r>
            <a:endParaRPr lang="es-VE" dirty="0" smtClean="0"/>
          </a:p>
          <a:p>
            <a:r>
              <a:rPr lang="es-VE" dirty="0" err="1" smtClean="0"/>
              <a:t>Audience</a:t>
            </a:r>
            <a:r>
              <a:rPr lang="es-VE" dirty="0" smtClean="0"/>
              <a:t> base: </a:t>
            </a:r>
            <a:r>
              <a:rPr lang="es-VE" dirty="0" err="1" smtClean="0"/>
              <a:t>easing</a:t>
            </a:r>
            <a:r>
              <a:rPr lang="es-VE" dirty="0" smtClean="0"/>
              <a:t> </a:t>
            </a:r>
            <a:r>
              <a:rPr lang="es-VE" dirty="0" err="1" smtClean="0"/>
              <a:t>them</a:t>
            </a:r>
            <a:r>
              <a:rPr lang="es-VE" dirty="0" smtClean="0"/>
              <a:t> </a:t>
            </a:r>
            <a:r>
              <a:rPr lang="es-VE" dirty="0" err="1" smtClean="0"/>
              <a:t>into</a:t>
            </a:r>
            <a:r>
              <a:rPr lang="es-VE" dirty="0" smtClean="0"/>
              <a:t> </a:t>
            </a:r>
            <a:r>
              <a:rPr lang="es-VE" dirty="0" err="1" smtClean="0"/>
              <a:t>the</a:t>
            </a:r>
            <a:r>
              <a:rPr lang="es-VE" dirty="0" smtClean="0"/>
              <a:t> </a:t>
            </a:r>
            <a:r>
              <a:rPr lang="es-VE" dirty="0" err="1" smtClean="0"/>
              <a:t>tech</a:t>
            </a:r>
            <a:endParaRPr lang="es-VE" dirty="0" smtClean="0"/>
          </a:p>
          <a:p>
            <a:r>
              <a:rPr lang="es-VE" dirty="0" err="1" smtClean="0"/>
              <a:t>Visiting</a:t>
            </a:r>
            <a:r>
              <a:rPr lang="es-VE" dirty="0" smtClean="0"/>
              <a:t>: </a:t>
            </a:r>
            <a:r>
              <a:rPr lang="es-VE" dirty="0" err="1" smtClean="0"/>
              <a:t>weather</a:t>
            </a:r>
            <a:r>
              <a:rPr lang="es-VE" dirty="0" smtClean="0"/>
              <a:t>!</a:t>
            </a:r>
          </a:p>
          <a:p>
            <a:endParaRPr lang="es-VE" dirty="0" smtClean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Survey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76401"/>
            <a:ext cx="8229600" cy="1371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s-VE" dirty="0" err="1" smtClean="0"/>
              <a:t>We</a:t>
            </a:r>
            <a:r>
              <a:rPr lang="es-VE" dirty="0" smtClean="0"/>
              <a:t> </a:t>
            </a:r>
            <a:r>
              <a:rPr lang="es-VE" dirty="0" err="1" smtClean="0"/>
              <a:t>will</a:t>
            </a:r>
            <a:r>
              <a:rPr lang="es-VE" dirty="0" smtClean="0"/>
              <a:t> </a:t>
            </a:r>
            <a:r>
              <a:rPr lang="es-VE" dirty="0" err="1" smtClean="0"/>
              <a:t>send</a:t>
            </a:r>
            <a:r>
              <a:rPr lang="es-VE" dirty="0" smtClean="0"/>
              <a:t> </a:t>
            </a:r>
            <a:r>
              <a:rPr lang="es-VE" dirty="0" err="1" smtClean="0"/>
              <a:t>you</a:t>
            </a:r>
            <a:r>
              <a:rPr lang="es-VE" dirty="0" smtClean="0"/>
              <a:t> a </a:t>
            </a:r>
            <a:r>
              <a:rPr lang="es-VE" dirty="0" err="1" smtClean="0"/>
              <a:t>Survey</a:t>
            </a:r>
            <a:r>
              <a:rPr lang="es-VE" dirty="0" smtClean="0"/>
              <a:t>, </a:t>
            </a:r>
            <a:r>
              <a:rPr lang="es-VE" dirty="0" err="1" smtClean="0"/>
              <a:t>please</a:t>
            </a:r>
            <a:r>
              <a:rPr lang="es-VE" dirty="0" smtClean="0"/>
              <a:t> </a:t>
            </a:r>
            <a:r>
              <a:rPr lang="es-VE" dirty="0" err="1" smtClean="0"/>
              <a:t>take</a:t>
            </a:r>
            <a:r>
              <a:rPr lang="es-VE" dirty="0" smtClean="0"/>
              <a:t> </a:t>
            </a:r>
            <a:r>
              <a:rPr lang="es-VE" dirty="0" err="1" smtClean="0"/>
              <a:t>it!</a:t>
            </a:r>
            <a:endParaRPr lang="es-VE" dirty="0" smtClean="0"/>
          </a:p>
          <a:p>
            <a:pPr algn="ctr">
              <a:buNone/>
            </a:pPr>
            <a:endParaRPr lang="es-VE" dirty="0" smtClean="0"/>
          </a:p>
        </p:txBody>
      </p:sp>
      <p:sp>
        <p:nvSpPr>
          <p:cNvPr id="6" name="Rectangle 5"/>
          <p:cNvSpPr/>
          <p:nvPr/>
        </p:nvSpPr>
        <p:spPr>
          <a:xfrm>
            <a:off x="2057400" y="2514600"/>
            <a:ext cx="47131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s-VE" sz="4400" dirty="0" err="1" smtClean="0"/>
              <a:t>We</a:t>
            </a:r>
            <a:r>
              <a:rPr lang="es-VE" sz="4400" dirty="0" smtClean="0"/>
              <a:t> </a:t>
            </a:r>
            <a:r>
              <a:rPr lang="es-VE" sz="4400" dirty="0" err="1" smtClean="0"/>
              <a:t>need</a:t>
            </a:r>
            <a:r>
              <a:rPr lang="es-VE" sz="4400" dirty="0" smtClean="0"/>
              <a:t> </a:t>
            </a:r>
            <a:r>
              <a:rPr lang="es-VE" sz="4400" dirty="0" err="1" smtClean="0"/>
              <a:t>your</a:t>
            </a:r>
            <a:r>
              <a:rPr lang="es-VE" sz="4400" dirty="0" smtClean="0"/>
              <a:t> </a:t>
            </a:r>
            <a:r>
              <a:rPr lang="es-VE" sz="4400" dirty="0" err="1" smtClean="0"/>
              <a:t>help</a:t>
            </a:r>
            <a:r>
              <a:rPr lang="es-VE" sz="4400" dirty="0" smtClean="0"/>
              <a:t>!</a:t>
            </a:r>
            <a:endParaRPr lang="en-US" sz="4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3657600"/>
            <a:ext cx="2003424" cy="150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Thanks</a:t>
            </a:r>
            <a:r>
              <a:rPr lang="es-VE" dirty="0" smtClean="0"/>
              <a:t>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676400"/>
            <a:ext cx="3657600" cy="2133600"/>
          </a:xfrm>
        </p:spPr>
        <p:txBody>
          <a:bodyPr>
            <a:normAutofit fontScale="85000" lnSpcReduction="20000"/>
          </a:bodyPr>
          <a:lstStyle/>
          <a:p>
            <a:r>
              <a:rPr lang="es-VE" sz="2600" dirty="0" err="1" smtClean="0"/>
              <a:t>Drew</a:t>
            </a:r>
            <a:r>
              <a:rPr lang="es-VE" sz="2600" dirty="0" smtClean="0"/>
              <a:t> </a:t>
            </a:r>
            <a:r>
              <a:rPr lang="es-VE" sz="2600" dirty="0" err="1" smtClean="0"/>
              <a:t>Davidson</a:t>
            </a:r>
            <a:endParaRPr lang="es-VE" sz="2600" dirty="0" smtClean="0"/>
          </a:p>
          <a:p>
            <a:r>
              <a:rPr lang="es-VE" sz="2600" dirty="0" smtClean="0"/>
              <a:t>Brenda </a:t>
            </a:r>
            <a:r>
              <a:rPr lang="es-VE" sz="2600" dirty="0" err="1" smtClean="0"/>
              <a:t>Harger</a:t>
            </a:r>
            <a:endParaRPr lang="es-VE" sz="2600" dirty="0" smtClean="0"/>
          </a:p>
          <a:p>
            <a:r>
              <a:rPr lang="es-VE" sz="2600" dirty="0" smtClean="0"/>
              <a:t>Allen Hahn</a:t>
            </a:r>
          </a:p>
          <a:p>
            <a:r>
              <a:rPr lang="es-VE" sz="2600" dirty="0" smtClean="0"/>
              <a:t>Margaret Johnson</a:t>
            </a:r>
          </a:p>
          <a:p>
            <a:r>
              <a:rPr lang="es-VE" sz="2600" dirty="0" err="1" smtClean="0"/>
              <a:t>Janice</a:t>
            </a:r>
            <a:r>
              <a:rPr lang="es-VE" sz="2600" dirty="0" smtClean="0"/>
              <a:t> Metz</a:t>
            </a:r>
          </a:p>
          <a:p>
            <a:r>
              <a:rPr lang="es-VE" sz="2600" dirty="0" err="1" smtClean="0"/>
              <a:t>Caitlin</a:t>
            </a:r>
            <a:r>
              <a:rPr lang="es-VE" sz="2600" dirty="0" smtClean="0"/>
              <a:t> </a:t>
            </a:r>
            <a:r>
              <a:rPr lang="es-VE" sz="2600" dirty="0" err="1" smtClean="0"/>
              <a:t>Zunic</a:t>
            </a:r>
            <a:endParaRPr lang="es-VE" sz="2600" dirty="0" smtClean="0"/>
          </a:p>
          <a:p>
            <a:pPr>
              <a:buNone/>
            </a:pPr>
            <a:endParaRPr lang="es-VE" sz="2400" dirty="0" smtClean="0"/>
          </a:p>
          <a:p>
            <a:endParaRPr lang="es-VE" sz="2400" dirty="0" smtClean="0"/>
          </a:p>
          <a:p>
            <a:pPr>
              <a:buNone/>
            </a:pPr>
            <a:endParaRPr lang="es-VE" sz="2400" dirty="0" smtClean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724400" y="1676400"/>
            <a:ext cx="36576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V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Bonnie Nelson </a:t>
            </a:r>
            <a:r>
              <a:rPr kumimoji="0" lang="es-V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Schwartz</a:t>
            </a:r>
            <a:endParaRPr kumimoji="0" lang="es-V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V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Marianne </a:t>
            </a:r>
            <a:r>
              <a:rPr kumimoji="0" lang="es-V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Weems</a:t>
            </a:r>
            <a:endParaRPr kumimoji="0" lang="es-V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V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Oscar García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V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Juan </a:t>
            </a:r>
            <a:r>
              <a:rPr kumimoji="0" lang="es-V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Souki</a:t>
            </a:r>
            <a:endParaRPr kumimoji="0" lang="es-V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VE" sz="2400" dirty="0" err="1" smtClean="0"/>
              <a:t>Debi</a:t>
            </a:r>
            <a:r>
              <a:rPr lang="es-VE" sz="2400" dirty="0" smtClean="0"/>
              <a:t> </a:t>
            </a:r>
            <a:r>
              <a:rPr lang="es-VE" sz="2400" dirty="0" err="1" smtClean="0"/>
              <a:t>Pils</a:t>
            </a:r>
            <a:endParaRPr lang="es-VE" sz="24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V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Nayoung</a:t>
            </a:r>
            <a:r>
              <a:rPr kumimoji="0" lang="es-VE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Kim</a:t>
            </a:r>
            <a:endParaRPr kumimoji="0" lang="es-V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V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V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3962400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3600" dirty="0" err="1" smtClean="0">
                <a:solidFill>
                  <a:schemeClr val="bg2">
                    <a:lumMod val="75000"/>
                  </a:schemeClr>
                </a:solidFill>
              </a:rPr>
              <a:t>Questions</a:t>
            </a:r>
            <a:r>
              <a:rPr lang="es-VE" sz="3600" dirty="0" smtClean="0">
                <a:solidFill>
                  <a:schemeClr val="bg2">
                    <a:lumMod val="75000"/>
                  </a:schemeClr>
                </a:solidFill>
              </a:rPr>
              <a:t>?</a:t>
            </a:r>
          </a:p>
          <a:p>
            <a:r>
              <a:rPr lang="es-VE" sz="3600" dirty="0" smtClean="0"/>
              <a:t>	</a:t>
            </a:r>
            <a:r>
              <a:rPr lang="es-VE" sz="3600" dirty="0" err="1" smtClean="0"/>
              <a:t>Meet</a:t>
            </a:r>
            <a:r>
              <a:rPr lang="es-VE" sz="3600" dirty="0" smtClean="0"/>
              <a:t> </a:t>
            </a:r>
            <a:r>
              <a:rPr lang="es-VE" sz="3600" dirty="0" err="1" smtClean="0"/>
              <a:t>us</a:t>
            </a:r>
            <a:r>
              <a:rPr lang="es-VE" sz="3600" dirty="0" smtClean="0"/>
              <a:t> at </a:t>
            </a:r>
            <a:r>
              <a:rPr lang="es-VE" sz="3600" dirty="0" err="1" smtClean="0"/>
              <a:t>Room</a:t>
            </a:r>
            <a:r>
              <a:rPr lang="es-VE" sz="3600" dirty="0" smtClean="0"/>
              <a:t># 2406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600200"/>
            <a:ext cx="6400800" cy="1752600"/>
          </a:xfrm>
        </p:spPr>
        <p:txBody>
          <a:bodyPr/>
          <a:lstStyle/>
          <a:p>
            <a:r>
              <a:rPr lang="es-VE" u="sng" dirty="0" err="1" smtClean="0">
                <a:solidFill>
                  <a:schemeClr val="bg2">
                    <a:lumMod val="75000"/>
                  </a:schemeClr>
                </a:solidFill>
              </a:rPr>
              <a:t>End</a:t>
            </a:r>
            <a:r>
              <a:rPr lang="es-VE" u="sng" dirty="0" smtClean="0">
                <a:solidFill>
                  <a:schemeClr val="bg2">
                    <a:lumMod val="75000"/>
                  </a:schemeClr>
                </a:solidFill>
              </a:rPr>
              <a:t> of </a:t>
            </a:r>
            <a:r>
              <a:rPr lang="es-VE" u="sng" dirty="0" err="1" smtClean="0">
                <a:solidFill>
                  <a:schemeClr val="bg2">
                    <a:lumMod val="75000"/>
                  </a:schemeClr>
                </a:solidFill>
              </a:rPr>
              <a:t>Semester</a:t>
            </a:r>
            <a:r>
              <a:rPr lang="es-VE" u="sng" dirty="0" smtClean="0">
                <a:solidFill>
                  <a:schemeClr val="bg2">
                    <a:lumMod val="75000"/>
                  </a:schemeClr>
                </a:solidFill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es-VE" sz="2800" dirty="0" err="1" smtClean="0"/>
              <a:t>Proof</a:t>
            </a:r>
            <a:r>
              <a:rPr lang="es-VE" sz="2800" dirty="0" smtClean="0"/>
              <a:t> of concept </a:t>
            </a:r>
            <a:r>
              <a:rPr lang="es-VE" sz="2800" dirty="0" err="1" smtClean="0"/>
              <a:t>Interactive</a:t>
            </a:r>
            <a:r>
              <a:rPr lang="es-VE" sz="2800" dirty="0" smtClean="0"/>
              <a:t> Drama </a:t>
            </a:r>
            <a:r>
              <a:rPr lang="es-VE" sz="2800" dirty="0" smtClean="0"/>
              <a:t>performance </a:t>
            </a:r>
            <a:r>
              <a:rPr lang="es-VE" sz="2800" dirty="0" err="1" smtClean="0"/>
              <a:t>incorporating</a:t>
            </a:r>
            <a:r>
              <a:rPr lang="es-VE" sz="2800" dirty="0" smtClean="0"/>
              <a:t> </a:t>
            </a:r>
            <a:r>
              <a:rPr lang="es-VE" sz="2800" smtClean="0"/>
              <a:t>technology</a:t>
            </a:r>
            <a:endParaRPr lang="es-VE" sz="2800" dirty="0" smtClean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676400" y="53975"/>
            <a:ext cx="5791200" cy="1470025"/>
          </a:xfrm>
        </p:spPr>
        <p:txBody>
          <a:bodyPr/>
          <a:lstStyle/>
          <a:p>
            <a:r>
              <a:rPr lang="es-VE" dirty="0" err="1" smtClean="0">
                <a:latin typeface="Sylfaen" pitchFamily="18" charset="0"/>
                <a:cs typeface="Raavi" pitchFamily="2"/>
              </a:rPr>
              <a:t>Deliverable</a:t>
            </a:r>
            <a:endParaRPr lang="en-US" dirty="0">
              <a:latin typeface="Sylfaen" pitchFamily="18" charset="0"/>
              <a:cs typeface="Raavi" pitchFamily="2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371600" y="34290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VE" sz="32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September</a:t>
            </a:r>
            <a:r>
              <a:rPr kumimoji="0" lang="es-VE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V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Symposium</a:t>
            </a:r>
            <a:r>
              <a:rPr kumimoji="0" lang="es-V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s-V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speakers</a:t>
            </a:r>
            <a:r>
              <a:rPr kumimoji="0" lang="es-V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s-V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workshops</a:t>
            </a:r>
            <a:r>
              <a:rPr kumimoji="0" lang="es-V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s-V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VE" sz="2800" dirty="0" smtClean="0">
                <a:solidFill>
                  <a:schemeClr val="tx1">
                    <a:tint val="75000"/>
                  </a:schemeClr>
                </a:solidFill>
              </a:rPr>
              <a:t>A </a:t>
            </a:r>
            <a:r>
              <a:rPr lang="es-VE" sz="2800" dirty="0" err="1" smtClean="0">
                <a:solidFill>
                  <a:schemeClr val="tx1">
                    <a:tint val="75000"/>
                  </a:schemeClr>
                </a:solidFill>
              </a:rPr>
              <a:t>long</a:t>
            </a:r>
            <a:r>
              <a:rPr lang="es-VE" sz="28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2800" dirty="0" err="1" smtClean="0">
                <a:solidFill>
                  <a:schemeClr val="tx1">
                    <a:tint val="75000"/>
                  </a:schemeClr>
                </a:solidFill>
              </a:rPr>
              <a:t>Interactive</a:t>
            </a:r>
            <a:r>
              <a:rPr lang="es-VE" sz="2800" dirty="0" smtClean="0">
                <a:solidFill>
                  <a:schemeClr val="tx1">
                    <a:tint val="75000"/>
                  </a:schemeClr>
                </a:solidFill>
              </a:rPr>
              <a:t> Drama </a:t>
            </a:r>
            <a:r>
              <a:rPr lang="es-VE" sz="2800" dirty="0" smtClean="0">
                <a:solidFill>
                  <a:schemeClr val="tx1">
                    <a:tint val="75000"/>
                  </a:schemeClr>
                </a:solidFill>
              </a:rPr>
              <a:t>performance</a:t>
            </a:r>
            <a:endParaRPr kumimoji="0" lang="es-V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Autofit/>
          </a:bodyPr>
          <a:lstStyle/>
          <a:p>
            <a:r>
              <a:rPr lang="es-VE" dirty="0" err="1" smtClean="0"/>
              <a:t>Our</a:t>
            </a:r>
            <a:r>
              <a:rPr lang="es-VE" dirty="0" smtClean="0"/>
              <a:t> </a:t>
            </a:r>
            <a:r>
              <a:rPr lang="es-VE" dirty="0" err="1" smtClean="0"/>
              <a:t>Audience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762000"/>
          </a:xfrm>
        </p:spPr>
        <p:txBody>
          <a:bodyPr/>
          <a:lstStyle/>
          <a:p>
            <a:pPr algn="ctr">
              <a:buNone/>
            </a:pPr>
            <a:r>
              <a:rPr lang="es-VE" dirty="0" err="1" smtClean="0"/>
              <a:t>Well-heeled</a:t>
            </a:r>
            <a:r>
              <a:rPr lang="es-VE" dirty="0" smtClean="0"/>
              <a:t> </a:t>
            </a:r>
            <a:r>
              <a:rPr lang="es-VE" dirty="0" err="1" smtClean="0"/>
              <a:t>intellectuals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Autofit/>
          </a:bodyPr>
          <a:lstStyle/>
          <a:p>
            <a:r>
              <a:rPr lang="es-VE" dirty="0" err="1" smtClean="0"/>
              <a:t>Our</a:t>
            </a:r>
            <a:r>
              <a:rPr lang="es-VE" dirty="0" smtClean="0"/>
              <a:t> </a:t>
            </a:r>
            <a:r>
              <a:rPr lang="es-VE" dirty="0" err="1" smtClean="0"/>
              <a:t>Audience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762000"/>
          </a:xfrm>
        </p:spPr>
        <p:txBody>
          <a:bodyPr/>
          <a:lstStyle/>
          <a:p>
            <a:pPr algn="ctr">
              <a:buNone/>
            </a:pPr>
            <a:r>
              <a:rPr lang="es-VE" dirty="0" err="1" smtClean="0"/>
              <a:t>Well-heeled</a:t>
            </a:r>
            <a:r>
              <a:rPr lang="es-VE" dirty="0" smtClean="0"/>
              <a:t> </a:t>
            </a:r>
            <a:r>
              <a:rPr lang="es-VE" dirty="0" err="1" smtClean="0"/>
              <a:t>intellectuals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590800"/>
            <a:ext cx="1767568" cy="257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Autofit/>
          </a:bodyPr>
          <a:lstStyle/>
          <a:p>
            <a:r>
              <a:rPr lang="es-VE" dirty="0" err="1" smtClean="0"/>
              <a:t>Our</a:t>
            </a:r>
            <a:r>
              <a:rPr lang="es-VE" dirty="0" smtClean="0"/>
              <a:t> </a:t>
            </a:r>
            <a:r>
              <a:rPr lang="es-VE" dirty="0" err="1" smtClean="0"/>
              <a:t>Audience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762000"/>
          </a:xfrm>
        </p:spPr>
        <p:txBody>
          <a:bodyPr/>
          <a:lstStyle/>
          <a:p>
            <a:pPr algn="ctr">
              <a:buNone/>
            </a:pPr>
            <a:r>
              <a:rPr lang="es-VE" dirty="0" err="1" smtClean="0"/>
              <a:t>Well-heeled</a:t>
            </a:r>
            <a:r>
              <a:rPr lang="es-VE" dirty="0" smtClean="0"/>
              <a:t> </a:t>
            </a:r>
            <a:r>
              <a:rPr lang="es-VE" dirty="0" err="1" smtClean="0"/>
              <a:t>intellectuals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590800"/>
            <a:ext cx="1767568" cy="257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2590800"/>
            <a:ext cx="403706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0.3|6.9|0.6|6.3|6.5|17.8|2.9|1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4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heme/theme1.xml><?xml version="1.0" encoding="utf-8"?>
<a:theme xmlns:a="http://schemas.openxmlformats.org/drawingml/2006/main" name="Chautauqu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Chautauqua</Template>
  <TotalTime>1637</TotalTime>
  <Words>734</Words>
  <Application>Microsoft Office PowerPoint</Application>
  <PresentationFormat>On-screen Show (4:3)</PresentationFormat>
  <Paragraphs>504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Chautauqua</vt:lpstr>
      <vt:lpstr>2_Custom Design</vt:lpstr>
      <vt:lpstr>1_Custom Design</vt:lpstr>
      <vt:lpstr>Custom Design</vt:lpstr>
      <vt:lpstr>Slide 1</vt:lpstr>
      <vt:lpstr>Chautauqua Interactive</vt:lpstr>
      <vt:lpstr>The Client</vt:lpstr>
      <vt:lpstr>The Client</vt:lpstr>
      <vt:lpstr>The Client</vt:lpstr>
      <vt:lpstr>Deliverable</vt:lpstr>
      <vt:lpstr>Our Audience</vt:lpstr>
      <vt:lpstr>Our Audience</vt:lpstr>
      <vt:lpstr>Our Audience</vt:lpstr>
      <vt:lpstr>Our Audience</vt:lpstr>
      <vt:lpstr>Our Audience</vt:lpstr>
      <vt:lpstr>Our Audience</vt:lpstr>
      <vt:lpstr>Previous ETC Projects</vt:lpstr>
      <vt:lpstr>Research</vt:lpstr>
      <vt:lpstr>Our Top 3 Ideas</vt:lpstr>
      <vt:lpstr>Our Top 3 Ideas</vt:lpstr>
      <vt:lpstr>Idea #1 Multiple Perspectives</vt:lpstr>
      <vt:lpstr>Idea #1 Multiple Perspectives</vt:lpstr>
      <vt:lpstr>Idea #1 Multiple Perspectives</vt:lpstr>
      <vt:lpstr>Idea #1 Multiple Perspectives</vt:lpstr>
      <vt:lpstr>Our Top 3 Ideas</vt:lpstr>
      <vt:lpstr>Our Top 3 Ideas</vt:lpstr>
      <vt:lpstr>Idea #2: 360° Dynamic Sound Generation</vt:lpstr>
      <vt:lpstr>Idea #2: 360° Dynamic Sound Generation</vt:lpstr>
      <vt:lpstr>Idea #2: 360° Dynamic Sound Generation</vt:lpstr>
      <vt:lpstr>Idea #2: 360° Dynamic Sound Generation</vt:lpstr>
      <vt:lpstr>Idea #2: 360° Dynamic Sound Generation</vt:lpstr>
      <vt:lpstr>Idea #2: 360° Dynamic Sound Generation</vt:lpstr>
      <vt:lpstr>Idea #2: 360° Dynamic Sound Generation</vt:lpstr>
      <vt:lpstr>Idea #2: 360° Dynamic Sound Generation</vt:lpstr>
      <vt:lpstr>Idea #2: 360° Dynamic Sound Generation</vt:lpstr>
      <vt:lpstr>Idea #2: 360° Dynamic Sound Generation</vt:lpstr>
      <vt:lpstr>Idea #2: 360° Dynamic Sound Generation</vt:lpstr>
      <vt:lpstr>Our Top 3 Ideas</vt:lpstr>
      <vt:lpstr>Our Top 3 Ideas</vt:lpstr>
      <vt:lpstr>Idea #3: Audience-controlled Lights</vt:lpstr>
      <vt:lpstr>Idea #3: Audience-controlled Lights</vt:lpstr>
      <vt:lpstr>Idea #3: Audience-controlled Lights</vt:lpstr>
      <vt:lpstr>Idea #3: Audience-controlled Lights</vt:lpstr>
      <vt:lpstr>Idea #3: Audience-controlled Lights</vt:lpstr>
      <vt:lpstr>Idea #3: Audience-controlled Lights</vt:lpstr>
      <vt:lpstr>Idea #3: Audience-controlled Lights</vt:lpstr>
      <vt:lpstr>Idea #3: Audience-controlled Lights</vt:lpstr>
      <vt:lpstr>Idea #3: Audience-controlled Lights</vt:lpstr>
      <vt:lpstr>Idea #3: Audience-controlled Lights</vt:lpstr>
      <vt:lpstr>Idea #3: Audience-controlled Lights</vt:lpstr>
      <vt:lpstr>Idea #3: Audienece-controlled Lights</vt:lpstr>
      <vt:lpstr>Schedule</vt:lpstr>
      <vt:lpstr>Major Turnaround</vt:lpstr>
      <vt:lpstr>Major Turnaround</vt:lpstr>
      <vt:lpstr>Major Turnaround</vt:lpstr>
      <vt:lpstr>New Schedule</vt:lpstr>
      <vt:lpstr>Problems + Risks</vt:lpstr>
      <vt:lpstr>Survey</vt:lpstr>
      <vt:lpstr>Thanks!</vt:lpstr>
    </vt:vector>
  </TitlesOfParts>
  <Company>Entertainment Technology Center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Chautauqua Interactive</dc:title>
  <dc:creator>fsouki</dc:creator>
  <cp:lastModifiedBy>fsouki</cp:lastModifiedBy>
  <cp:revision>170</cp:revision>
  <dcterms:created xsi:type="dcterms:W3CDTF">2009-02-04T22:21:11Z</dcterms:created>
  <dcterms:modified xsi:type="dcterms:W3CDTF">2009-02-06T03:41:50Z</dcterms:modified>
</cp:coreProperties>
</file>